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58" r:id="rId7"/>
    <p:sldId id="259" r:id="rId8"/>
    <p:sldId id="260" r:id="rId9"/>
    <p:sldId id="261" r:id="rId10"/>
    <p:sldId id="262" r:id="rId11"/>
  </p:sldIdLst>
  <p:sldSz cx="18288000" cy="10287000"/>
  <p:notesSz cx="6858000" cy="9144000"/>
  <p:embeddedFontLst>
    <p:embeddedFont>
      <p:font typeface="Montserrat" panose="00000500000000000000" pitchFamily="2" charset="0"/>
      <p:regular r:id="rId12"/>
      <p:bold r:id="rId13"/>
      <p:italic r:id="rId14"/>
      <p:boldItalic r:id="rId15"/>
    </p:embeddedFont>
    <p:embeddedFont>
      <p:font typeface="Montserrat Bold" panose="00000800000000000000" pitchFamily="2" charset="0"/>
      <p:regular r:id="rId16"/>
      <p:bold r:id="rId17"/>
    </p:embeddedFont>
    <p:embeddedFont>
      <p:font typeface="Montserrat Bold Italics" panose="020B0604020202020204" charset="0"/>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F3888B-8169-67CB-3BC6-F0D7FA4604DD}" v="42" dt="2024-11-13T06:59:13.318"/>
    <p1510:client id="{E7F7AB67-3C73-D21F-48E2-47D4886466C1}" v="144" dt="2024-11-12T13:37:17.518"/>
    <p1510:client id="{F3E87B36-FD16-D3FB-0475-2B9A6E5522BE}" v="1" dt="2024-11-13T07:10:03.4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8" d="100"/>
          <a:sy n="68" d="100"/>
        </p:scale>
        <p:origin x="28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font" Target="fonts/font5.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font" Target="fonts/font4.fntdata"/><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3.fntdata"/><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NGH Kanika" userId="S::kanika.singh_jpi-climate.belspo.be#ext#@jpioceans.onmicrosoft.com::5d15aa3e-3cf1-4b44-8a4d-1479ba66535d" providerId="AD" clId="Web-{F3E87B36-FD16-D3FB-0475-2B9A6E5522BE}"/>
    <pc:docChg chg="modSld">
      <pc:chgData name="SINGH Kanika" userId="S::kanika.singh_jpi-climate.belspo.be#ext#@jpioceans.onmicrosoft.com::5d15aa3e-3cf1-4b44-8a4d-1479ba66535d" providerId="AD" clId="Web-{F3E87B36-FD16-D3FB-0475-2B9A6E5522BE}" dt="2024-11-13T07:10:03.471" v="0" actId="14100"/>
      <pc:docMkLst>
        <pc:docMk/>
      </pc:docMkLst>
      <pc:sldChg chg="modSp">
        <pc:chgData name="SINGH Kanika" userId="S::kanika.singh_jpi-climate.belspo.be#ext#@jpioceans.onmicrosoft.com::5d15aa3e-3cf1-4b44-8a4d-1479ba66535d" providerId="AD" clId="Web-{F3E87B36-FD16-D3FB-0475-2B9A6E5522BE}" dt="2024-11-13T07:10:03.471" v="0" actId="14100"/>
        <pc:sldMkLst>
          <pc:docMk/>
          <pc:sldMk cId="0" sldId="256"/>
        </pc:sldMkLst>
        <pc:spChg chg="mod">
          <ac:chgData name="SINGH Kanika" userId="S::kanika.singh_jpi-climate.belspo.be#ext#@jpioceans.onmicrosoft.com::5d15aa3e-3cf1-4b44-8a4d-1479ba66535d" providerId="AD" clId="Web-{F3E87B36-FD16-D3FB-0475-2B9A6E5522BE}" dt="2024-11-13T07:10:03.471" v="0" actId="14100"/>
          <ac:spMkLst>
            <pc:docMk/>
            <pc:sldMk cId="0" sldId="256"/>
            <ac:spMk id="39" creationId="{00D40040-5F7F-EE53-3371-A9814F662AAF}"/>
          </ac:spMkLst>
        </pc:spChg>
      </pc:sldChg>
    </pc:docChg>
  </pc:docChgLst>
  <pc:docChgLst>
    <pc:chgData name="SINGH Kanika" userId="S::kanika.singh_jpi-climate.belspo.be#ext#@jpioceans.onmicrosoft.com::5d15aa3e-3cf1-4b44-8a4d-1479ba66535d" providerId="AD" clId="Web-{E7F7AB67-3C73-D21F-48E2-47D4886466C1}"/>
    <pc:docChg chg="modSld">
      <pc:chgData name="SINGH Kanika" userId="S::kanika.singh_jpi-climate.belspo.be#ext#@jpioceans.onmicrosoft.com::5d15aa3e-3cf1-4b44-8a4d-1479ba66535d" providerId="AD" clId="Web-{E7F7AB67-3C73-D21F-48E2-47D4886466C1}" dt="2024-11-12T13:37:17.518" v="141" actId="1076"/>
      <pc:docMkLst>
        <pc:docMk/>
      </pc:docMkLst>
      <pc:sldChg chg="addSp modSp">
        <pc:chgData name="SINGH Kanika" userId="S::kanika.singh_jpi-climate.belspo.be#ext#@jpioceans.onmicrosoft.com::5d15aa3e-3cf1-4b44-8a4d-1479ba66535d" providerId="AD" clId="Web-{E7F7AB67-3C73-D21F-48E2-47D4886466C1}" dt="2024-11-12T13:35:36.188" v="106" actId="1076"/>
        <pc:sldMkLst>
          <pc:docMk/>
          <pc:sldMk cId="0" sldId="256"/>
        </pc:sldMkLst>
        <pc:spChg chg="mod">
          <ac:chgData name="SINGH Kanika" userId="S::kanika.singh_jpi-climate.belspo.be#ext#@jpioceans.onmicrosoft.com::5d15aa3e-3cf1-4b44-8a4d-1479ba66535d" providerId="AD" clId="Web-{E7F7AB67-3C73-D21F-48E2-47D4886466C1}" dt="2024-11-12T13:35:19.094" v="102" actId="14100"/>
          <ac:spMkLst>
            <pc:docMk/>
            <pc:sldMk cId="0" sldId="256"/>
            <ac:spMk id="9" creationId="{00000000-0000-0000-0000-000000000000}"/>
          </ac:spMkLst>
        </pc:spChg>
        <pc:spChg chg="mod">
          <ac:chgData name="SINGH Kanika" userId="S::kanika.singh_jpi-climate.belspo.be#ext#@jpioceans.onmicrosoft.com::5d15aa3e-3cf1-4b44-8a4d-1479ba66535d" providerId="AD" clId="Web-{E7F7AB67-3C73-D21F-48E2-47D4886466C1}" dt="2024-11-12T13:34:54.969" v="91" actId="14100"/>
          <ac:spMkLst>
            <pc:docMk/>
            <pc:sldMk cId="0" sldId="256"/>
            <ac:spMk id="10" creationId="{00000000-0000-0000-0000-000000000000}"/>
          </ac:spMkLst>
        </pc:spChg>
        <pc:spChg chg="mod">
          <ac:chgData name="SINGH Kanika" userId="S::kanika.singh_jpi-climate.belspo.be#ext#@jpioceans.onmicrosoft.com::5d15aa3e-3cf1-4b44-8a4d-1479ba66535d" providerId="AD" clId="Web-{E7F7AB67-3C73-D21F-48E2-47D4886466C1}" dt="2024-11-12T13:35:15.422" v="93" actId="1076"/>
          <ac:spMkLst>
            <pc:docMk/>
            <pc:sldMk cId="0" sldId="256"/>
            <ac:spMk id="11" creationId="{00000000-0000-0000-0000-000000000000}"/>
          </ac:spMkLst>
        </pc:spChg>
        <pc:spChg chg="mod">
          <ac:chgData name="SINGH Kanika" userId="S::kanika.singh_jpi-climate.belspo.be#ext#@jpioceans.onmicrosoft.com::5d15aa3e-3cf1-4b44-8a4d-1479ba66535d" providerId="AD" clId="Web-{E7F7AB67-3C73-D21F-48E2-47D4886466C1}" dt="2024-11-12T13:35:15.531" v="94" actId="1076"/>
          <ac:spMkLst>
            <pc:docMk/>
            <pc:sldMk cId="0" sldId="256"/>
            <ac:spMk id="12" creationId="{00000000-0000-0000-0000-000000000000}"/>
          </ac:spMkLst>
        </pc:spChg>
        <pc:spChg chg="mod">
          <ac:chgData name="SINGH Kanika" userId="S::kanika.singh_jpi-climate.belspo.be#ext#@jpioceans.onmicrosoft.com::5d15aa3e-3cf1-4b44-8a4d-1479ba66535d" providerId="AD" clId="Web-{E7F7AB67-3C73-D21F-48E2-47D4886466C1}" dt="2024-11-12T13:35:15.656" v="95" actId="1076"/>
          <ac:spMkLst>
            <pc:docMk/>
            <pc:sldMk cId="0" sldId="256"/>
            <ac:spMk id="13" creationId="{00000000-0000-0000-0000-000000000000}"/>
          </ac:spMkLst>
        </pc:spChg>
        <pc:spChg chg="mod">
          <ac:chgData name="SINGH Kanika" userId="S::kanika.singh_jpi-climate.belspo.be#ext#@jpioceans.onmicrosoft.com::5d15aa3e-3cf1-4b44-8a4d-1479ba66535d" providerId="AD" clId="Web-{E7F7AB67-3C73-D21F-48E2-47D4886466C1}" dt="2024-11-12T13:35:15.766" v="96" actId="1076"/>
          <ac:spMkLst>
            <pc:docMk/>
            <pc:sldMk cId="0" sldId="256"/>
            <ac:spMk id="14" creationId="{00000000-0000-0000-0000-000000000000}"/>
          </ac:spMkLst>
        </pc:spChg>
        <pc:spChg chg="mod">
          <ac:chgData name="SINGH Kanika" userId="S::kanika.singh_jpi-climate.belspo.be#ext#@jpioceans.onmicrosoft.com::5d15aa3e-3cf1-4b44-8a4d-1479ba66535d" providerId="AD" clId="Web-{E7F7AB67-3C73-D21F-48E2-47D4886466C1}" dt="2024-11-12T13:35:15.875" v="97" actId="1076"/>
          <ac:spMkLst>
            <pc:docMk/>
            <pc:sldMk cId="0" sldId="256"/>
            <ac:spMk id="15" creationId="{00000000-0000-0000-0000-000000000000}"/>
          </ac:spMkLst>
        </pc:spChg>
        <pc:spChg chg="mod">
          <ac:chgData name="SINGH Kanika" userId="S::kanika.singh_jpi-climate.belspo.be#ext#@jpioceans.onmicrosoft.com::5d15aa3e-3cf1-4b44-8a4d-1479ba66535d" providerId="AD" clId="Web-{E7F7AB67-3C73-D21F-48E2-47D4886466C1}" dt="2024-11-12T13:35:15.985" v="98" actId="1076"/>
          <ac:spMkLst>
            <pc:docMk/>
            <pc:sldMk cId="0" sldId="256"/>
            <ac:spMk id="16" creationId="{00000000-0000-0000-0000-000000000000}"/>
          </ac:spMkLst>
        </pc:spChg>
        <pc:spChg chg="mod">
          <ac:chgData name="SINGH Kanika" userId="S::kanika.singh_jpi-climate.belspo.be#ext#@jpioceans.onmicrosoft.com::5d15aa3e-3cf1-4b44-8a4d-1479ba66535d" providerId="AD" clId="Web-{E7F7AB67-3C73-D21F-48E2-47D4886466C1}" dt="2024-11-12T13:35:16.094" v="99" actId="1076"/>
          <ac:spMkLst>
            <pc:docMk/>
            <pc:sldMk cId="0" sldId="256"/>
            <ac:spMk id="17" creationId="{00000000-0000-0000-0000-000000000000}"/>
          </ac:spMkLst>
        </pc:spChg>
        <pc:spChg chg="mod">
          <ac:chgData name="SINGH Kanika" userId="S::kanika.singh_jpi-climate.belspo.be#ext#@jpioceans.onmicrosoft.com::5d15aa3e-3cf1-4b44-8a4d-1479ba66535d" providerId="AD" clId="Web-{E7F7AB67-3C73-D21F-48E2-47D4886466C1}" dt="2024-11-12T13:35:16.203" v="100" actId="1076"/>
          <ac:spMkLst>
            <pc:docMk/>
            <pc:sldMk cId="0" sldId="256"/>
            <ac:spMk id="18" creationId="{00000000-0000-0000-0000-000000000000}"/>
          </ac:spMkLst>
        </pc:spChg>
        <pc:spChg chg="mod">
          <ac:chgData name="SINGH Kanika" userId="S::kanika.singh_jpi-climate.belspo.be#ext#@jpioceans.onmicrosoft.com::5d15aa3e-3cf1-4b44-8a4d-1479ba66535d" providerId="AD" clId="Web-{E7F7AB67-3C73-D21F-48E2-47D4886466C1}" dt="2024-11-12T13:35:16.313" v="101" actId="1076"/>
          <ac:spMkLst>
            <pc:docMk/>
            <pc:sldMk cId="0" sldId="256"/>
            <ac:spMk id="19" creationId="{00000000-0000-0000-0000-000000000000}"/>
          </ac:spMkLst>
        </pc:spChg>
        <pc:spChg chg="mod">
          <ac:chgData name="SINGH Kanika" userId="S::kanika.singh_jpi-climate.belspo.be#ext#@jpioceans.onmicrosoft.com::5d15aa3e-3cf1-4b44-8a4d-1479ba66535d" providerId="AD" clId="Web-{E7F7AB67-3C73-D21F-48E2-47D4886466C1}" dt="2024-11-12T12:43:42.155" v="49" actId="1076"/>
          <ac:spMkLst>
            <pc:docMk/>
            <pc:sldMk cId="0" sldId="256"/>
            <ac:spMk id="20" creationId="{00000000-0000-0000-0000-000000000000}"/>
          </ac:spMkLst>
        </pc:spChg>
        <pc:grpChg chg="mod">
          <ac:chgData name="SINGH Kanika" userId="S::kanika.singh_jpi-climate.belspo.be#ext#@jpioceans.onmicrosoft.com::5d15aa3e-3cf1-4b44-8a4d-1479ba66535d" providerId="AD" clId="Web-{E7F7AB67-3C73-D21F-48E2-47D4886466C1}" dt="2024-11-12T13:35:26.641" v="105" actId="1076"/>
          <ac:grpSpMkLst>
            <pc:docMk/>
            <pc:sldMk cId="0" sldId="256"/>
            <ac:grpSpMk id="6" creationId="{00000000-0000-0000-0000-000000000000}"/>
          </ac:grpSpMkLst>
        </pc:grpChg>
        <pc:picChg chg="add mod">
          <ac:chgData name="SINGH Kanika" userId="S::kanika.singh_jpi-climate.belspo.be#ext#@jpioceans.onmicrosoft.com::5d15aa3e-3cf1-4b44-8a4d-1479ba66535d" providerId="AD" clId="Web-{E7F7AB67-3C73-D21F-48E2-47D4886466C1}" dt="2024-11-12T13:35:36.188" v="106" actId="1076"/>
          <ac:picMkLst>
            <pc:docMk/>
            <pc:sldMk cId="0" sldId="256"/>
            <ac:picMk id="24" creationId="{8E41A17C-5FC9-8875-4245-CCA8E7220C39}"/>
          </ac:picMkLst>
        </pc:picChg>
      </pc:sldChg>
      <pc:sldChg chg="addSp delSp modSp">
        <pc:chgData name="SINGH Kanika" userId="S::kanika.singh_jpi-climate.belspo.be#ext#@jpioceans.onmicrosoft.com::5d15aa3e-3cf1-4b44-8a4d-1479ba66535d" providerId="AD" clId="Web-{E7F7AB67-3C73-D21F-48E2-47D4886466C1}" dt="2024-11-12T13:36:05.923" v="108" actId="1076"/>
        <pc:sldMkLst>
          <pc:docMk/>
          <pc:sldMk cId="0" sldId="257"/>
        </pc:sldMkLst>
        <pc:spChg chg="mod">
          <ac:chgData name="SINGH Kanika" userId="S::kanika.singh_jpi-climate.belspo.be#ext#@jpioceans.onmicrosoft.com::5d15aa3e-3cf1-4b44-8a4d-1479ba66535d" providerId="AD" clId="Web-{E7F7AB67-3C73-D21F-48E2-47D4886466C1}" dt="2024-11-12T13:34:22.452" v="83" actId="1076"/>
          <ac:spMkLst>
            <pc:docMk/>
            <pc:sldMk cId="0" sldId="257"/>
            <ac:spMk id="29" creationId="{DF52D5DF-58E5-84E3-87AC-CC78EC5813AB}"/>
          </ac:spMkLst>
        </pc:spChg>
        <pc:spChg chg="mod">
          <ac:chgData name="SINGH Kanika" userId="S::kanika.singh_jpi-climate.belspo.be#ext#@jpioceans.onmicrosoft.com::5d15aa3e-3cf1-4b44-8a4d-1479ba66535d" providerId="AD" clId="Web-{E7F7AB67-3C73-D21F-48E2-47D4886466C1}" dt="2024-11-12T13:34:21.280" v="82" actId="1076"/>
          <ac:spMkLst>
            <pc:docMk/>
            <pc:sldMk cId="0" sldId="257"/>
            <ac:spMk id="30" creationId="{74B1B299-C1DB-DC4E-4AF0-990ECF2AB369}"/>
          </ac:spMkLst>
        </pc:spChg>
        <pc:spChg chg="mod">
          <ac:chgData name="SINGH Kanika" userId="S::kanika.singh_jpi-climate.belspo.be#ext#@jpioceans.onmicrosoft.com::5d15aa3e-3cf1-4b44-8a4d-1479ba66535d" providerId="AD" clId="Web-{E7F7AB67-3C73-D21F-48E2-47D4886466C1}" dt="2024-11-12T13:34:23.749" v="84" actId="1076"/>
          <ac:spMkLst>
            <pc:docMk/>
            <pc:sldMk cId="0" sldId="257"/>
            <ac:spMk id="31" creationId="{2D67FEC0-544E-2E4D-26A8-44772A34B556}"/>
          </ac:spMkLst>
        </pc:spChg>
        <pc:picChg chg="add del mod">
          <ac:chgData name="SINGH Kanika" userId="S::kanika.singh_jpi-climate.belspo.be#ext#@jpioceans.onmicrosoft.com::5d15aa3e-3cf1-4b44-8a4d-1479ba66535d" providerId="AD" clId="Web-{E7F7AB67-3C73-D21F-48E2-47D4886466C1}" dt="2024-11-12T13:14:52.856" v="71"/>
          <ac:picMkLst>
            <pc:docMk/>
            <pc:sldMk cId="0" sldId="257"/>
            <ac:picMk id="2" creationId="{49E67FA5-8A4F-003D-049E-0BAD1B15080B}"/>
          </ac:picMkLst>
        </pc:picChg>
        <pc:picChg chg="add mod">
          <ac:chgData name="SINGH Kanika" userId="S::kanika.singh_jpi-climate.belspo.be#ext#@jpioceans.onmicrosoft.com::5d15aa3e-3cf1-4b44-8a4d-1479ba66535d" providerId="AD" clId="Web-{E7F7AB67-3C73-D21F-48E2-47D4886466C1}" dt="2024-11-12T13:36:05.923" v="108" actId="1076"/>
          <ac:picMkLst>
            <pc:docMk/>
            <pc:sldMk cId="0" sldId="257"/>
            <ac:picMk id="2" creationId="{C940D3EC-A1B8-51E8-12D4-6FACC59A5862}"/>
          </ac:picMkLst>
        </pc:picChg>
      </pc:sldChg>
      <pc:sldChg chg="addSp delSp">
        <pc:chgData name="SINGH Kanika" userId="S::kanika.singh_jpi-climate.belspo.be#ext#@jpioceans.onmicrosoft.com::5d15aa3e-3cf1-4b44-8a4d-1479ba66535d" providerId="AD" clId="Web-{E7F7AB67-3C73-D21F-48E2-47D4886466C1}" dt="2024-11-12T13:36:28.627" v="124"/>
        <pc:sldMkLst>
          <pc:docMk/>
          <pc:sldMk cId="0" sldId="258"/>
        </pc:sldMkLst>
        <pc:spChg chg="del">
          <ac:chgData name="SINGH Kanika" userId="S::kanika.singh_jpi-climate.belspo.be#ext#@jpioceans.onmicrosoft.com::5d15aa3e-3cf1-4b44-8a4d-1479ba66535d" providerId="AD" clId="Web-{E7F7AB67-3C73-D21F-48E2-47D4886466C1}" dt="2024-11-12T13:36:10.751" v="110"/>
          <ac:spMkLst>
            <pc:docMk/>
            <pc:sldMk cId="0" sldId="258"/>
            <ac:spMk id="2" creationId="{00000000-0000-0000-0000-000000000000}"/>
          </ac:spMkLst>
        </pc:spChg>
        <pc:spChg chg="del">
          <ac:chgData name="SINGH Kanika" userId="S::kanika.singh_jpi-climate.belspo.be#ext#@jpioceans.onmicrosoft.com::5d15aa3e-3cf1-4b44-8a4d-1479ba66535d" providerId="AD" clId="Web-{E7F7AB67-3C73-D21F-48E2-47D4886466C1}" dt="2024-11-12T13:36:10.407" v="109"/>
          <ac:spMkLst>
            <pc:docMk/>
            <pc:sldMk cId="0" sldId="258"/>
            <ac:spMk id="3" creationId="{00000000-0000-0000-0000-000000000000}"/>
          </ac:spMkLst>
        </pc:spChg>
        <pc:spChg chg="del">
          <ac:chgData name="SINGH Kanika" userId="S::kanika.singh_jpi-climate.belspo.be#ext#@jpioceans.onmicrosoft.com::5d15aa3e-3cf1-4b44-8a4d-1479ba66535d" providerId="AD" clId="Web-{E7F7AB67-3C73-D21F-48E2-47D4886466C1}" dt="2024-11-12T13:36:11.345" v="111"/>
          <ac:spMkLst>
            <pc:docMk/>
            <pc:sldMk cId="0" sldId="258"/>
            <ac:spMk id="4" creationId="{00000000-0000-0000-0000-000000000000}"/>
          </ac:spMkLst>
        </pc:spChg>
        <pc:spChg chg="add">
          <ac:chgData name="SINGH Kanika" userId="S::kanika.singh_jpi-climate.belspo.be#ext#@jpioceans.onmicrosoft.com::5d15aa3e-3cf1-4b44-8a4d-1479ba66535d" providerId="AD" clId="Web-{E7F7AB67-3C73-D21F-48E2-47D4886466C1}" dt="2024-11-12T13:36:28.533" v="121"/>
          <ac:spMkLst>
            <pc:docMk/>
            <pc:sldMk cId="0" sldId="258"/>
            <ac:spMk id="16" creationId="{A8D3CD27-F199-BC71-C877-352E3AD526B2}"/>
          </ac:spMkLst>
        </pc:spChg>
        <pc:spChg chg="add">
          <ac:chgData name="SINGH Kanika" userId="S::kanika.singh_jpi-climate.belspo.be#ext#@jpioceans.onmicrosoft.com::5d15aa3e-3cf1-4b44-8a4d-1479ba66535d" providerId="AD" clId="Web-{E7F7AB67-3C73-D21F-48E2-47D4886466C1}" dt="2024-11-12T13:36:28.564" v="122"/>
          <ac:spMkLst>
            <pc:docMk/>
            <pc:sldMk cId="0" sldId="258"/>
            <ac:spMk id="18" creationId="{6DB75F32-6E41-1E2D-E32B-400AA4D73648}"/>
          </ac:spMkLst>
        </pc:spChg>
        <pc:spChg chg="add">
          <ac:chgData name="SINGH Kanika" userId="S::kanika.singh_jpi-climate.belspo.be#ext#@jpioceans.onmicrosoft.com::5d15aa3e-3cf1-4b44-8a4d-1479ba66535d" providerId="AD" clId="Web-{E7F7AB67-3C73-D21F-48E2-47D4886466C1}" dt="2024-11-12T13:36:28.580" v="123"/>
          <ac:spMkLst>
            <pc:docMk/>
            <pc:sldMk cId="0" sldId="258"/>
            <ac:spMk id="20" creationId="{22D52A83-0341-95B7-820D-51FEC1CBF2A3}"/>
          </ac:spMkLst>
        </pc:spChg>
        <pc:picChg chg="add">
          <ac:chgData name="SINGH Kanika" userId="S::kanika.singh_jpi-climate.belspo.be#ext#@jpioceans.onmicrosoft.com::5d15aa3e-3cf1-4b44-8a4d-1479ba66535d" providerId="AD" clId="Web-{E7F7AB67-3C73-D21F-48E2-47D4886466C1}" dt="2024-11-12T13:36:28.627" v="124"/>
          <ac:picMkLst>
            <pc:docMk/>
            <pc:sldMk cId="0" sldId="258"/>
            <ac:picMk id="22" creationId="{417C2AFA-26BF-02C7-AB7A-76A67441AA1B}"/>
          </ac:picMkLst>
        </pc:picChg>
      </pc:sldChg>
      <pc:sldChg chg="addSp delSp modSp">
        <pc:chgData name="SINGH Kanika" userId="S::kanika.singh_jpi-climate.belspo.be#ext#@jpioceans.onmicrosoft.com::5d15aa3e-3cf1-4b44-8a4d-1479ba66535d" providerId="AD" clId="Web-{E7F7AB67-3C73-D21F-48E2-47D4886466C1}" dt="2024-11-12T13:36:57.408" v="138" actId="14100"/>
        <pc:sldMkLst>
          <pc:docMk/>
          <pc:sldMk cId="0" sldId="259"/>
        </pc:sldMkLst>
        <pc:spChg chg="del">
          <ac:chgData name="SINGH Kanika" userId="S::kanika.singh_jpi-climate.belspo.be#ext#@jpioceans.onmicrosoft.com::5d15aa3e-3cf1-4b44-8a4d-1479ba66535d" providerId="AD" clId="Web-{E7F7AB67-3C73-D21F-48E2-47D4886466C1}" dt="2024-11-12T13:36:14.236" v="113"/>
          <ac:spMkLst>
            <pc:docMk/>
            <pc:sldMk cId="0" sldId="259"/>
            <ac:spMk id="2" creationId="{00000000-0000-0000-0000-000000000000}"/>
          </ac:spMkLst>
        </pc:spChg>
        <pc:spChg chg="del">
          <ac:chgData name="SINGH Kanika" userId="S::kanika.singh_jpi-climate.belspo.be#ext#@jpioceans.onmicrosoft.com::5d15aa3e-3cf1-4b44-8a4d-1479ba66535d" providerId="AD" clId="Web-{E7F7AB67-3C73-D21F-48E2-47D4886466C1}" dt="2024-11-12T13:36:13.689" v="112"/>
          <ac:spMkLst>
            <pc:docMk/>
            <pc:sldMk cId="0" sldId="259"/>
            <ac:spMk id="3" creationId="{00000000-0000-0000-0000-000000000000}"/>
          </ac:spMkLst>
        </pc:spChg>
        <pc:spChg chg="del">
          <ac:chgData name="SINGH Kanika" userId="S::kanika.singh_jpi-climate.belspo.be#ext#@jpioceans.onmicrosoft.com::5d15aa3e-3cf1-4b44-8a4d-1479ba66535d" providerId="AD" clId="Web-{E7F7AB67-3C73-D21F-48E2-47D4886466C1}" dt="2024-11-12T13:36:14.845" v="114"/>
          <ac:spMkLst>
            <pc:docMk/>
            <pc:sldMk cId="0" sldId="259"/>
            <ac:spMk id="4" creationId="{00000000-0000-0000-0000-000000000000}"/>
          </ac:spMkLst>
        </pc:spChg>
        <pc:spChg chg="add">
          <ac:chgData name="SINGH Kanika" userId="S::kanika.singh_jpi-climate.belspo.be#ext#@jpioceans.onmicrosoft.com::5d15aa3e-3cf1-4b44-8a4d-1479ba66535d" providerId="AD" clId="Web-{E7F7AB67-3C73-D21F-48E2-47D4886466C1}" dt="2024-11-12T13:36:31.689" v="125"/>
          <ac:spMkLst>
            <pc:docMk/>
            <pc:sldMk cId="0" sldId="259"/>
            <ac:spMk id="13" creationId="{7B05D75E-5A72-2D8E-2651-93536DFB7DF5}"/>
          </ac:spMkLst>
        </pc:spChg>
        <pc:spChg chg="add">
          <ac:chgData name="SINGH Kanika" userId="S::kanika.singh_jpi-climate.belspo.be#ext#@jpioceans.onmicrosoft.com::5d15aa3e-3cf1-4b44-8a4d-1479ba66535d" providerId="AD" clId="Web-{E7F7AB67-3C73-D21F-48E2-47D4886466C1}" dt="2024-11-12T13:36:31.705" v="126"/>
          <ac:spMkLst>
            <pc:docMk/>
            <pc:sldMk cId="0" sldId="259"/>
            <ac:spMk id="19" creationId="{FAABFF3D-2538-63FF-03C4-5550DF74605E}"/>
          </ac:spMkLst>
        </pc:spChg>
        <pc:spChg chg="add">
          <ac:chgData name="SINGH Kanika" userId="S::kanika.singh_jpi-climate.belspo.be#ext#@jpioceans.onmicrosoft.com::5d15aa3e-3cf1-4b44-8a4d-1479ba66535d" providerId="AD" clId="Web-{E7F7AB67-3C73-D21F-48E2-47D4886466C1}" dt="2024-11-12T13:36:31.720" v="127"/>
          <ac:spMkLst>
            <pc:docMk/>
            <pc:sldMk cId="0" sldId="259"/>
            <ac:spMk id="21" creationId="{D27C4778-995A-F181-96C3-BA9CAA93AD76}"/>
          </ac:spMkLst>
        </pc:spChg>
        <pc:picChg chg="mod">
          <ac:chgData name="SINGH Kanika" userId="S::kanika.singh_jpi-climate.belspo.be#ext#@jpioceans.onmicrosoft.com::5d15aa3e-3cf1-4b44-8a4d-1479ba66535d" providerId="AD" clId="Web-{E7F7AB67-3C73-D21F-48E2-47D4886466C1}" dt="2024-11-12T13:36:57.408" v="138" actId="14100"/>
          <ac:picMkLst>
            <pc:docMk/>
            <pc:sldMk cId="0" sldId="259"/>
            <ac:picMk id="14" creationId="{15477DCF-E678-9EBC-55BE-3412431A5DDA}"/>
          </ac:picMkLst>
        </pc:picChg>
        <pc:picChg chg="add">
          <ac:chgData name="SINGH Kanika" userId="S::kanika.singh_jpi-climate.belspo.be#ext#@jpioceans.onmicrosoft.com::5d15aa3e-3cf1-4b44-8a4d-1479ba66535d" providerId="AD" clId="Web-{E7F7AB67-3C73-D21F-48E2-47D4886466C1}" dt="2024-11-12T13:36:31.752" v="128"/>
          <ac:picMkLst>
            <pc:docMk/>
            <pc:sldMk cId="0" sldId="259"/>
            <ac:picMk id="23" creationId="{0717D0EE-E126-AC77-3722-679157AC1312}"/>
          </ac:picMkLst>
        </pc:picChg>
      </pc:sldChg>
      <pc:sldChg chg="addSp delSp modSp">
        <pc:chgData name="SINGH Kanika" userId="S::kanika.singh_jpi-climate.belspo.be#ext#@jpioceans.onmicrosoft.com::5d15aa3e-3cf1-4b44-8a4d-1479ba66535d" providerId="AD" clId="Web-{E7F7AB67-3C73-D21F-48E2-47D4886466C1}" dt="2024-11-12T13:37:06.049" v="139" actId="1076"/>
        <pc:sldMkLst>
          <pc:docMk/>
          <pc:sldMk cId="0" sldId="260"/>
        </pc:sldMkLst>
        <pc:spChg chg="del">
          <ac:chgData name="SINGH Kanika" userId="S::kanika.singh_jpi-climate.belspo.be#ext#@jpioceans.onmicrosoft.com::5d15aa3e-3cf1-4b44-8a4d-1479ba66535d" providerId="AD" clId="Web-{E7F7AB67-3C73-D21F-48E2-47D4886466C1}" dt="2024-11-12T13:36:18.033" v="116"/>
          <ac:spMkLst>
            <pc:docMk/>
            <pc:sldMk cId="0" sldId="260"/>
            <ac:spMk id="2" creationId="{00000000-0000-0000-0000-000000000000}"/>
          </ac:spMkLst>
        </pc:spChg>
        <pc:spChg chg="del">
          <ac:chgData name="SINGH Kanika" userId="S::kanika.singh_jpi-climate.belspo.be#ext#@jpioceans.onmicrosoft.com::5d15aa3e-3cf1-4b44-8a4d-1479ba66535d" providerId="AD" clId="Web-{E7F7AB67-3C73-D21F-48E2-47D4886466C1}" dt="2024-11-12T13:36:17.548" v="115"/>
          <ac:spMkLst>
            <pc:docMk/>
            <pc:sldMk cId="0" sldId="260"/>
            <ac:spMk id="3" creationId="{00000000-0000-0000-0000-000000000000}"/>
          </ac:spMkLst>
        </pc:spChg>
        <pc:spChg chg="del">
          <ac:chgData name="SINGH Kanika" userId="S::kanika.singh_jpi-climate.belspo.be#ext#@jpioceans.onmicrosoft.com::5d15aa3e-3cf1-4b44-8a4d-1479ba66535d" providerId="AD" clId="Web-{E7F7AB67-3C73-D21F-48E2-47D4886466C1}" dt="2024-11-12T13:36:18.345" v="117"/>
          <ac:spMkLst>
            <pc:docMk/>
            <pc:sldMk cId="0" sldId="260"/>
            <ac:spMk id="4" creationId="{00000000-0000-0000-0000-000000000000}"/>
          </ac:spMkLst>
        </pc:spChg>
        <pc:spChg chg="mod">
          <ac:chgData name="SINGH Kanika" userId="S::kanika.singh_jpi-climate.belspo.be#ext#@jpioceans.onmicrosoft.com::5d15aa3e-3cf1-4b44-8a4d-1479ba66535d" providerId="AD" clId="Web-{E7F7AB67-3C73-D21F-48E2-47D4886466C1}" dt="2024-11-12T13:37:06.049" v="139" actId="1076"/>
          <ac:spMkLst>
            <pc:docMk/>
            <pc:sldMk cId="0" sldId="260"/>
            <ac:spMk id="11" creationId="{00000000-0000-0000-0000-000000000000}"/>
          </ac:spMkLst>
        </pc:spChg>
        <pc:spChg chg="add">
          <ac:chgData name="SINGH Kanika" userId="S::kanika.singh_jpi-climate.belspo.be#ext#@jpioceans.onmicrosoft.com::5d15aa3e-3cf1-4b44-8a4d-1479ba66535d" providerId="AD" clId="Web-{E7F7AB67-3C73-D21F-48E2-47D4886466C1}" dt="2024-11-12T13:36:34.470" v="129"/>
          <ac:spMkLst>
            <pc:docMk/>
            <pc:sldMk cId="0" sldId="260"/>
            <ac:spMk id="16" creationId="{94F5F9AE-82BA-DC67-140B-150247BAC2F3}"/>
          </ac:spMkLst>
        </pc:spChg>
        <pc:spChg chg="add">
          <ac:chgData name="SINGH Kanika" userId="S::kanika.singh_jpi-climate.belspo.be#ext#@jpioceans.onmicrosoft.com::5d15aa3e-3cf1-4b44-8a4d-1479ba66535d" providerId="AD" clId="Web-{E7F7AB67-3C73-D21F-48E2-47D4886466C1}" dt="2024-11-12T13:36:34.486" v="130"/>
          <ac:spMkLst>
            <pc:docMk/>
            <pc:sldMk cId="0" sldId="260"/>
            <ac:spMk id="18" creationId="{3073C515-01B9-6EE3-5994-2240AFB5204E}"/>
          </ac:spMkLst>
        </pc:spChg>
        <pc:spChg chg="add">
          <ac:chgData name="SINGH Kanika" userId="S::kanika.singh_jpi-climate.belspo.be#ext#@jpioceans.onmicrosoft.com::5d15aa3e-3cf1-4b44-8a4d-1479ba66535d" providerId="AD" clId="Web-{E7F7AB67-3C73-D21F-48E2-47D4886466C1}" dt="2024-11-12T13:36:34.502" v="131"/>
          <ac:spMkLst>
            <pc:docMk/>
            <pc:sldMk cId="0" sldId="260"/>
            <ac:spMk id="20" creationId="{F98CDC64-0A43-76D4-9B33-9E4560ED9FD3}"/>
          </ac:spMkLst>
        </pc:spChg>
        <pc:picChg chg="add">
          <ac:chgData name="SINGH Kanika" userId="S::kanika.singh_jpi-climate.belspo.be#ext#@jpioceans.onmicrosoft.com::5d15aa3e-3cf1-4b44-8a4d-1479ba66535d" providerId="AD" clId="Web-{E7F7AB67-3C73-D21F-48E2-47D4886466C1}" dt="2024-11-12T13:36:34.533" v="132"/>
          <ac:picMkLst>
            <pc:docMk/>
            <pc:sldMk cId="0" sldId="260"/>
            <ac:picMk id="22" creationId="{291FDF38-9B73-9A25-A4C1-D06FC2DE193F}"/>
          </ac:picMkLst>
        </pc:picChg>
      </pc:sldChg>
      <pc:sldChg chg="addSp delSp modSp">
        <pc:chgData name="SINGH Kanika" userId="S::kanika.singh_jpi-climate.belspo.be#ext#@jpioceans.onmicrosoft.com::5d15aa3e-3cf1-4b44-8a4d-1479ba66535d" providerId="AD" clId="Web-{E7F7AB67-3C73-D21F-48E2-47D4886466C1}" dt="2024-11-12T13:37:17.518" v="141" actId="1076"/>
        <pc:sldMkLst>
          <pc:docMk/>
          <pc:sldMk cId="0" sldId="261"/>
        </pc:sldMkLst>
        <pc:spChg chg="del">
          <ac:chgData name="SINGH Kanika" userId="S::kanika.singh_jpi-climate.belspo.be#ext#@jpioceans.onmicrosoft.com::5d15aa3e-3cf1-4b44-8a4d-1479ba66535d" providerId="AD" clId="Web-{E7F7AB67-3C73-D21F-48E2-47D4886466C1}" dt="2024-11-12T13:36:20.986" v="119"/>
          <ac:spMkLst>
            <pc:docMk/>
            <pc:sldMk cId="0" sldId="261"/>
            <ac:spMk id="2" creationId="{00000000-0000-0000-0000-000000000000}"/>
          </ac:spMkLst>
        </pc:spChg>
        <pc:spChg chg="del">
          <ac:chgData name="SINGH Kanika" userId="S::kanika.singh_jpi-climate.belspo.be#ext#@jpioceans.onmicrosoft.com::5d15aa3e-3cf1-4b44-8a4d-1479ba66535d" providerId="AD" clId="Web-{E7F7AB67-3C73-D21F-48E2-47D4886466C1}" dt="2024-11-12T13:36:20.408" v="118"/>
          <ac:spMkLst>
            <pc:docMk/>
            <pc:sldMk cId="0" sldId="261"/>
            <ac:spMk id="3" creationId="{00000000-0000-0000-0000-000000000000}"/>
          </ac:spMkLst>
        </pc:spChg>
        <pc:spChg chg="del">
          <ac:chgData name="SINGH Kanika" userId="S::kanika.singh_jpi-climate.belspo.be#ext#@jpioceans.onmicrosoft.com::5d15aa3e-3cf1-4b44-8a4d-1479ba66535d" providerId="AD" clId="Web-{E7F7AB67-3C73-D21F-48E2-47D4886466C1}" dt="2024-11-12T13:36:21.548" v="120"/>
          <ac:spMkLst>
            <pc:docMk/>
            <pc:sldMk cId="0" sldId="261"/>
            <ac:spMk id="4" creationId="{00000000-0000-0000-0000-000000000000}"/>
          </ac:spMkLst>
        </pc:spChg>
        <pc:spChg chg="mod">
          <ac:chgData name="SINGH Kanika" userId="S::kanika.singh_jpi-climate.belspo.be#ext#@jpioceans.onmicrosoft.com::5d15aa3e-3cf1-4b44-8a4d-1479ba66535d" providerId="AD" clId="Web-{E7F7AB67-3C73-D21F-48E2-47D4886466C1}" dt="2024-11-12T13:37:17.518" v="141" actId="1076"/>
          <ac:spMkLst>
            <pc:docMk/>
            <pc:sldMk cId="0" sldId="261"/>
            <ac:spMk id="11" creationId="{00000000-0000-0000-0000-000000000000}"/>
          </ac:spMkLst>
        </pc:spChg>
        <pc:spChg chg="add">
          <ac:chgData name="SINGH Kanika" userId="S::kanika.singh_jpi-climate.belspo.be#ext#@jpioceans.onmicrosoft.com::5d15aa3e-3cf1-4b44-8a4d-1479ba66535d" providerId="AD" clId="Web-{E7F7AB67-3C73-D21F-48E2-47D4886466C1}" dt="2024-11-12T13:36:38.111" v="133"/>
          <ac:spMkLst>
            <pc:docMk/>
            <pc:sldMk cId="0" sldId="261"/>
            <ac:spMk id="16" creationId="{E70A58EA-5534-BFA3-9EF4-4E26360D9A0D}"/>
          </ac:spMkLst>
        </pc:spChg>
        <pc:spChg chg="add">
          <ac:chgData name="SINGH Kanika" userId="S::kanika.singh_jpi-climate.belspo.be#ext#@jpioceans.onmicrosoft.com::5d15aa3e-3cf1-4b44-8a4d-1479ba66535d" providerId="AD" clId="Web-{E7F7AB67-3C73-D21F-48E2-47D4886466C1}" dt="2024-11-12T13:36:38.127" v="134"/>
          <ac:spMkLst>
            <pc:docMk/>
            <pc:sldMk cId="0" sldId="261"/>
            <ac:spMk id="18" creationId="{2EDF3237-581F-A015-B3CD-7AF4680B3BF3}"/>
          </ac:spMkLst>
        </pc:spChg>
        <pc:spChg chg="add">
          <ac:chgData name="SINGH Kanika" userId="S::kanika.singh_jpi-climate.belspo.be#ext#@jpioceans.onmicrosoft.com::5d15aa3e-3cf1-4b44-8a4d-1479ba66535d" providerId="AD" clId="Web-{E7F7AB67-3C73-D21F-48E2-47D4886466C1}" dt="2024-11-12T13:36:38.142" v="135"/>
          <ac:spMkLst>
            <pc:docMk/>
            <pc:sldMk cId="0" sldId="261"/>
            <ac:spMk id="20" creationId="{971DC285-6E1F-50EE-8548-914BB9F20E85}"/>
          </ac:spMkLst>
        </pc:spChg>
        <pc:picChg chg="add">
          <ac:chgData name="SINGH Kanika" userId="S::kanika.singh_jpi-climate.belspo.be#ext#@jpioceans.onmicrosoft.com::5d15aa3e-3cf1-4b44-8a4d-1479ba66535d" providerId="AD" clId="Web-{E7F7AB67-3C73-D21F-48E2-47D4886466C1}" dt="2024-11-12T13:36:38.158" v="136"/>
          <ac:picMkLst>
            <pc:docMk/>
            <pc:sldMk cId="0" sldId="261"/>
            <ac:picMk id="22" creationId="{FCD5FCA0-FE13-B2B4-DFA4-BB9883B65F6F}"/>
          </ac:picMkLst>
        </pc:picChg>
      </pc:sldChg>
    </pc:docChg>
  </pc:docChgLst>
  <pc:docChgLst>
    <pc:chgData name="SINGH Kanika" userId="S::kanika.singh_jpi-climate.belspo.be#ext#@jpioceans.onmicrosoft.com::5d15aa3e-3cf1-4b44-8a4d-1479ba66535d" providerId="AD" clId="Web-{24F3888B-8169-67CB-3BC6-F0D7FA4604DD}"/>
    <pc:docChg chg="modSld">
      <pc:chgData name="SINGH Kanika" userId="S::kanika.singh_jpi-climate.belspo.be#ext#@jpioceans.onmicrosoft.com::5d15aa3e-3cf1-4b44-8a4d-1479ba66535d" providerId="AD" clId="Web-{24F3888B-8169-67CB-3BC6-F0D7FA4604DD}" dt="2024-11-13T06:59:13.318" v="39"/>
      <pc:docMkLst>
        <pc:docMk/>
      </pc:docMkLst>
      <pc:sldChg chg="addSp modSp">
        <pc:chgData name="SINGH Kanika" userId="S::kanika.singh_jpi-climate.belspo.be#ext#@jpioceans.onmicrosoft.com::5d15aa3e-3cf1-4b44-8a4d-1479ba66535d" providerId="AD" clId="Web-{24F3888B-8169-67CB-3BC6-F0D7FA4604DD}" dt="2024-11-13T06:55:03.012" v="7" actId="1076"/>
        <pc:sldMkLst>
          <pc:docMk/>
          <pc:sldMk cId="0" sldId="256"/>
        </pc:sldMkLst>
        <pc:spChg chg="add">
          <ac:chgData name="SINGH Kanika" userId="S::kanika.singh_jpi-climate.belspo.be#ext#@jpioceans.onmicrosoft.com::5d15aa3e-3cf1-4b44-8a4d-1479ba66535d" providerId="AD" clId="Web-{24F3888B-8169-67CB-3BC6-F0D7FA4604DD}" dt="2024-11-13T06:53:44.510" v="0"/>
          <ac:spMkLst>
            <pc:docMk/>
            <pc:sldMk cId="0" sldId="256"/>
            <ac:spMk id="26" creationId="{14C05C36-B747-5DA3-A2D9-1071578AB044}"/>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27" creationId="{6271E591-EF50-C385-AFED-D76BDD8DE310}"/>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28" creationId="{575E1A97-3EC5-5091-0D1F-DE1A00DE6C56}"/>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29" creationId="{1AAA91DE-9E2D-9D43-3E82-D6E7AA0C51C2}"/>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0" creationId="{CAE61767-4F06-E7E2-CE3F-5ECE4BF98677}"/>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1" creationId="{1BFA2329-1ECD-D7FB-98F9-0B9786009186}"/>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2" creationId="{824C1AA0-96B7-14C0-D6F9-0A09A5F0D328}"/>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3" creationId="{702908F8-57B5-74AA-4929-15F86A448AD4}"/>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4" creationId="{18A8B41B-8706-5225-87DE-EA99AF7EF155}"/>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5" creationId="{9FD166F1-AF3F-0E9D-5B09-2BDFAD268363}"/>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6" creationId="{6DEAB5FF-25C5-4CF9-7E64-FF7D9B5E04C2}"/>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7" creationId="{65340758-8D46-2EC9-1D53-291FFFE23AC9}"/>
          </ac:spMkLst>
        </pc:spChg>
        <pc:spChg chg="add">
          <ac:chgData name="SINGH Kanika" userId="S::kanika.singh_jpi-climate.belspo.be#ext#@jpioceans.onmicrosoft.com::5d15aa3e-3cf1-4b44-8a4d-1479ba66535d" providerId="AD" clId="Web-{24F3888B-8169-67CB-3BC6-F0D7FA4604DD}" dt="2024-11-13T06:53:44.510" v="0"/>
          <ac:spMkLst>
            <pc:docMk/>
            <pc:sldMk cId="0" sldId="256"/>
            <ac:spMk id="38" creationId="{9DFEAB0E-6E1D-DBF5-26A2-C81C5982AC7D}"/>
          </ac:spMkLst>
        </pc:spChg>
        <pc:spChg chg="add mod">
          <ac:chgData name="SINGH Kanika" userId="S::kanika.singh_jpi-climate.belspo.be#ext#@jpioceans.onmicrosoft.com::5d15aa3e-3cf1-4b44-8a4d-1479ba66535d" providerId="AD" clId="Web-{24F3888B-8169-67CB-3BC6-F0D7FA4604DD}" dt="2024-11-13T06:54:56.122" v="6" actId="1076"/>
          <ac:spMkLst>
            <pc:docMk/>
            <pc:sldMk cId="0" sldId="256"/>
            <ac:spMk id="39" creationId="{00D40040-5F7F-EE53-3371-A9814F662AAF}"/>
          </ac:spMkLst>
        </pc:spChg>
        <pc:grpChg chg="add mod">
          <ac:chgData name="SINGH Kanika" userId="S::kanika.singh_jpi-climate.belspo.be#ext#@jpioceans.onmicrosoft.com::5d15aa3e-3cf1-4b44-8a4d-1479ba66535d" providerId="AD" clId="Web-{24F3888B-8169-67CB-3BC6-F0D7FA4604DD}" dt="2024-11-13T06:55:03.012" v="7" actId="1076"/>
          <ac:grpSpMkLst>
            <pc:docMk/>
            <pc:sldMk cId="0" sldId="256"/>
            <ac:grpSpMk id="23" creationId="{580FF64F-7F57-9EBD-E43F-57255154A960}"/>
          </ac:grpSpMkLst>
        </pc:grpChg>
        <pc:grpChg chg="add">
          <ac:chgData name="SINGH Kanika" userId="S::kanika.singh_jpi-climate.belspo.be#ext#@jpioceans.onmicrosoft.com::5d15aa3e-3cf1-4b44-8a4d-1479ba66535d" providerId="AD" clId="Web-{24F3888B-8169-67CB-3BC6-F0D7FA4604DD}" dt="2024-11-13T06:53:44.510" v="0"/>
          <ac:grpSpMkLst>
            <pc:docMk/>
            <pc:sldMk cId="0" sldId="256"/>
            <ac:grpSpMk id="25" creationId="{4BA76491-C59C-1CFC-F45B-03BC50BB33CA}"/>
          </ac:grpSpMkLst>
        </pc:grpChg>
        <pc:picChg chg="add mod">
          <ac:chgData name="SINGH Kanika" userId="S::kanika.singh_jpi-climate.belspo.be#ext#@jpioceans.onmicrosoft.com::5d15aa3e-3cf1-4b44-8a4d-1479ba66535d" providerId="AD" clId="Web-{24F3888B-8169-67CB-3BC6-F0D7FA4604DD}" dt="2024-11-13T06:54:56.106" v="5" actId="1076"/>
          <ac:picMkLst>
            <pc:docMk/>
            <pc:sldMk cId="0" sldId="256"/>
            <ac:picMk id="40" creationId="{CB1071C8-6A2C-42CD-C773-FE40FD97AC13}"/>
          </ac:picMkLst>
        </pc:picChg>
      </pc:sldChg>
      <pc:sldChg chg="delSp modSp">
        <pc:chgData name="SINGH Kanika" userId="S::kanika.singh_jpi-climate.belspo.be#ext#@jpioceans.onmicrosoft.com::5d15aa3e-3cf1-4b44-8a4d-1479ba66535d" providerId="AD" clId="Web-{24F3888B-8169-67CB-3BC6-F0D7FA4604DD}" dt="2024-11-13T06:55:21.404" v="11" actId="1076"/>
        <pc:sldMkLst>
          <pc:docMk/>
          <pc:sldMk cId="0" sldId="257"/>
        </pc:sldMkLst>
        <pc:spChg chg="mod">
          <ac:chgData name="SINGH Kanika" userId="S::kanika.singh_jpi-climate.belspo.be#ext#@jpioceans.onmicrosoft.com::5d15aa3e-3cf1-4b44-8a4d-1479ba66535d" providerId="AD" clId="Web-{24F3888B-8169-67CB-3BC6-F0D7FA4604DD}" dt="2024-11-13T06:55:21.404" v="9" actId="1076"/>
          <ac:spMkLst>
            <pc:docMk/>
            <pc:sldMk cId="0" sldId="257"/>
            <ac:spMk id="29" creationId="{DF52D5DF-58E5-84E3-87AC-CC78EC5813AB}"/>
          </ac:spMkLst>
        </pc:spChg>
        <pc:spChg chg="mod">
          <ac:chgData name="SINGH Kanika" userId="S::kanika.singh_jpi-climate.belspo.be#ext#@jpioceans.onmicrosoft.com::5d15aa3e-3cf1-4b44-8a4d-1479ba66535d" providerId="AD" clId="Web-{24F3888B-8169-67CB-3BC6-F0D7FA4604DD}" dt="2024-11-13T06:55:21.404" v="10" actId="1076"/>
          <ac:spMkLst>
            <pc:docMk/>
            <pc:sldMk cId="0" sldId="257"/>
            <ac:spMk id="30" creationId="{74B1B299-C1DB-DC4E-4AF0-990ECF2AB369}"/>
          </ac:spMkLst>
        </pc:spChg>
        <pc:spChg chg="mod">
          <ac:chgData name="SINGH Kanika" userId="S::kanika.singh_jpi-climate.belspo.be#ext#@jpioceans.onmicrosoft.com::5d15aa3e-3cf1-4b44-8a4d-1479ba66535d" providerId="AD" clId="Web-{24F3888B-8169-67CB-3BC6-F0D7FA4604DD}" dt="2024-11-13T06:55:21.404" v="11" actId="1076"/>
          <ac:spMkLst>
            <pc:docMk/>
            <pc:sldMk cId="0" sldId="257"/>
            <ac:spMk id="31" creationId="{2D67FEC0-544E-2E4D-26A8-44772A34B556}"/>
          </ac:spMkLst>
        </pc:spChg>
        <pc:picChg chg="del">
          <ac:chgData name="SINGH Kanika" userId="S::kanika.singh_jpi-climate.belspo.be#ext#@jpioceans.onmicrosoft.com::5d15aa3e-3cf1-4b44-8a4d-1479ba66535d" providerId="AD" clId="Web-{24F3888B-8169-67CB-3BC6-F0D7FA4604DD}" dt="2024-11-13T06:55:12.888" v="8"/>
          <ac:picMkLst>
            <pc:docMk/>
            <pc:sldMk cId="0" sldId="257"/>
            <ac:picMk id="2" creationId="{C940D3EC-A1B8-51E8-12D4-6FACC59A5862}"/>
          </ac:picMkLst>
        </pc:picChg>
      </pc:sldChg>
      <pc:sldChg chg="addSp delSp">
        <pc:chgData name="SINGH Kanika" userId="S::kanika.singh_jpi-climate.belspo.be#ext#@jpioceans.onmicrosoft.com::5d15aa3e-3cf1-4b44-8a4d-1479ba66535d" providerId="AD" clId="Web-{24F3888B-8169-67CB-3BC6-F0D7FA4604DD}" dt="2024-11-13T06:59:08.021" v="30"/>
        <pc:sldMkLst>
          <pc:docMk/>
          <pc:sldMk cId="0" sldId="258"/>
        </pc:sldMkLst>
        <pc:spChg chg="add">
          <ac:chgData name="SINGH Kanika" userId="S::kanika.singh_jpi-climate.belspo.be#ext#@jpioceans.onmicrosoft.com::5d15aa3e-3cf1-4b44-8a4d-1479ba66535d" providerId="AD" clId="Web-{24F3888B-8169-67CB-3BC6-F0D7FA4604DD}" dt="2024-11-13T06:59:08.005" v="28"/>
          <ac:spMkLst>
            <pc:docMk/>
            <pc:sldMk cId="0" sldId="258"/>
            <ac:spMk id="3" creationId="{AB36964E-00EB-FCF2-73C2-762A5EC5F2E6}"/>
          </ac:spMkLst>
        </pc:spChg>
        <pc:spChg chg="add">
          <ac:chgData name="SINGH Kanika" userId="S::kanika.singh_jpi-climate.belspo.be#ext#@jpioceans.onmicrosoft.com::5d15aa3e-3cf1-4b44-8a4d-1479ba66535d" providerId="AD" clId="Web-{24F3888B-8169-67CB-3BC6-F0D7FA4604DD}" dt="2024-11-13T06:59:08.005" v="29"/>
          <ac:spMkLst>
            <pc:docMk/>
            <pc:sldMk cId="0" sldId="258"/>
            <ac:spMk id="10" creationId="{1BAF3755-BA12-9A86-CB43-639DD096201C}"/>
          </ac:spMkLst>
        </pc:spChg>
        <pc:spChg chg="del">
          <ac:chgData name="SINGH Kanika" userId="S::kanika.singh_jpi-climate.belspo.be#ext#@jpioceans.onmicrosoft.com::5d15aa3e-3cf1-4b44-8a4d-1479ba66535d" providerId="AD" clId="Web-{24F3888B-8169-67CB-3BC6-F0D7FA4604DD}" dt="2024-11-13T06:55:27.295" v="13"/>
          <ac:spMkLst>
            <pc:docMk/>
            <pc:sldMk cId="0" sldId="258"/>
            <ac:spMk id="16" creationId="{A8D3CD27-F199-BC71-C877-352E3AD526B2}"/>
          </ac:spMkLst>
        </pc:spChg>
        <pc:spChg chg="del">
          <ac:chgData name="SINGH Kanika" userId="S::kanika.singh_jpi-climate.belspo.be#ext#@jpioceans.onmicrosoft.com::5d15aa3e-3cf1-4b44-8a4d-1479ba66535d" providerId="AD" clId="Web-{24F3888B-8169-67CB-3BC6-F0D7FA4604DD}" dt="2024-11-13T06:55:26.607" v="12"/>
          <ac:spMkLst>
            <pc:docMk/>
            <pc:sldMk cId="0" sldId="258"/>
            <ac:spMk id="18" creationId="{6DB75F32-6E41-1E2D-E32B-400AA4D73648}"/>
          </ac:spMkLst>
        </pc:spChg>
        <pc:spChg chg="add">
          <ac:chgData name="SINGH Kanika" userId="S::kanika.singh_jpi-climate.belspo.be#ext#@jpioceans.onmicrosoft.com::5d15aa3e-3cf1-4b44-8a4d-1479ba66535d" providerId="AD" clId="Web-{24F3888B-8169-67CB-3BC6-F0D7FA4604DD}" dt="2024-11-13T06:59:08.021" v="30"/>
          <ac:spMkLst>
            <pc:docMk/>
            <pc:sldMk cId="0" sldId="258"/>
            <ac:spMk id="19" creationId="{30750A2F-EEFC-7FF6-E119-5C6198CE8096}"/>
          </ac:spMkLst>
        </pc:spChg>
        <pc:spChg chg="del">
          <ac:chgData name="SINGH Kanika" userId="S::kanika.singh_jpi-climate.belspo.be#ext#@jpioceans.onmicrosoft.com::5d15aa3e-3cf1-4b44-8a4d-1479ba66535d" providerId="AD" clId="Web-{24F3888B-8169-67CB-3BC6-F0D7FA4604DD}" dt="2024-11-13T06:55:27.904" v="14"/>
          <ac:spMkLst>
            <pc:docMk/>
            <pc:sldMk cId="0" sldId="258"/>
            <ac:spMk id="20" creationId="{22D52A83-0341-95B7-820D-51FEC1CBF2A3}"/>
          </ac:spMkLst>
        </pc:spChg>
        <pc:picChg chg="del">
          <ac:chgData name="SINGH Kanika" userId="S::kanika.singh_jpi-climate.belspo.be#ext#@jpioceans.onmicrosoft.com::5d15aa3e-3cf1-4b44-8a4d-1479ba66535d" providerId="AD" clId="Web-{24F3888B-8169-67CB-3BC6-F0D7FA4604DD}" dt="2024-11-13T06:55:28.388" v="15"/>
          <ac:picMkLst>
            <pc:docMk/>
            <pc:sldMk cId="0" sldId="258"/>
            <ac:picMk id="22" creationId="{417C2AFA-26BF-02C7-AB7A-76A67441AA1B}"/>
          </ac:picMkLst>
        </pc:picChg>
      </pc:sldChg>
      <pc:sldChg chg="addSp delSp">
        <pc:chgData name="SINGH Kanika" userId="S::kanika.singh_jpi-climate.belspo.be#ext#@jpioceans.onmicrosoft.com::5d15aa3e-3cf1-4b44-8a4d-1479ba66535d" providerId="AD" clId="Web-{24F3888B-8169-67CB-3BC6-F0D7FA4604DD}" dt="2024-11-13T06:59:09.896" v="33"/>
        <pc:sldMkLst>
          <pc:docMk/>
          <pc:sldMk cId="0" sldId="259"/>
        </pc:sldMkLst>
        <pc:spChg chg="add">
          <ac:chgData name="SINGH Kanika" userId="S::kanika.singh_jpi-climate.belspo.be#ext#@jpioceans.onmicrosoft.com::5d15aa3e-3cf1-4b44-8a4d-1479ba66535d" providerId="AD" clId="Web-{24F3888B-8169-67CB-3BC6-F0D7FA4604DD}" dt="2024-11-13T06:59:09.880" v="31"/>
          <ac:spMkLst>
            <pc:docMk/>
            <pc:sldMk cId="0" sldId="259"/>
            <ac:spMk id="3" creationId="{DBFE9A30-163A-B64A-73FE-D260197EC2D5}"/>
          </ac:spMkLst>
        </pc:spChg>
        <pc:spChg chg="add">
          <ac:chgData name="SINGH Kanika" userId="S::kanika.singh_jpi-climate.belspo.be#ext#@jpioceans.onmicrosoft.com::5d15aa3e-3cf1-4b44-8a4d-1479ba66535d" providerId="AD" clId="Web-{24F3888B-8169-67CB-3BC6-F0D7FA4604DD}" dt="2024-11-13T06:59:09.896" v="32"/>
          <ac:spMkLst>
            <pc:docMk/>
            <pc:sldMk cId="0" sldId="259"/>
            <ac:spMk id="10" creationId="{2C63ACDB-9462-61E8-E849-F37E5C7B9E44}"/>
          </ac:spMkLst>
        </pc:spChg>
        <pc:spChg chg="del">
          <ac:chgData name="SINGH Kanika" userId="S::kanika.singh_jpi-climate.belspo.be#ext#@jpioceans.onmicrosoft.com::5d15aa3e-3cf1-4b44-8a4d-1479ba66535d" providerId="AD" clId="Web-{24F3888B-8169-67CB-3BC6-F0D7FA4604DD}" dt="2024-11-13T06:55:32.888" v="17"/>
          <ac:spMkLst>
            <pc:docMk/>
            <pc:sldMk cId="0" sldId="259"/>
            <ac:spMk id="13" creationId="{7B05D75E-5A72-2D8E-2651-93536DFB7DF5}"/>
          </ac:spMkLst>
        </pc:spChg>
        <pc:spChg chg="del">
          <ac:chgData name="SINGH Kanika" userId="S::kanika.singh_jpi-climate.belspo.be#ext#@jpioceans.onmicrosoft.com::5d15aa3e-3cf1-4b44-8a4d-1479ba66535d" providerId="AD" clId="Web-{24F3888B-8169-67CB-3BC6-F0D7FA4604DD}" dt="2024-11-13T06:55:32.388" v="16"/>
          <ac:spMkLst>
            <pc:docMk/>
            <pc:sldMk cId="0" sldId="259"/>
            <ac:spMk id="19" creationId="{FAABFF3D-2538-63FF-03C4-5550DF74605E}"/>
          </ac:spMkLst>
        </pc:spChg>
        <pc:spChg chg="add">
          <ac:chgData name="SINGH Kanika" userId="S::kanika.singh_jpi-climate.belspo.be#ext#@jpioceans.onmicrosoft.com::5d15aa3e-3cf1-4b44-8a4d-1479ba66535d" providerId="AD" clId="Web-{24F3888B-8169-67CB-3BC6-F0D7FA4604DD}" dt="2024-11-13T06:59:09.896" v="33"/>
          <ac:spMkLst>
            <pc:docMk/>
            <pc:sldMk cId="0" sldId="259"/>
            <ac:spMk id="20" creationId="{EB25194C-98D0-46F9-0630-57AAA0F5CA8C}"/>
          </ac:spMkLst>
        </pc:spChg>
        <pc:spChg chg="del">
          <ac:chgData name="SINGH Kanika" userId="S::kanika.singh_jpi-climate.belspo.be#ext#@jpioceans.onmicrosoft.com::5d15aa3e-3cf1-4b44-8a4d-1479ba66535d" providerId="AD" clId="Web-{24F3888B-8169-67CB-3BC6-F0D7FA4604DD}" dt="2024-11-13T06:55:33.451" v="18"/>
          <ac:spMkLst>
            <pc:docMk/>
            <pc:sldMk cId="0" sldId="259"/>
            <ac:spMk id="21" creationId="{D27C4778-995A-F181-96C3-BA9CAA93AD76}"/>
          </ac:spMkLst>
        </pc:spChg>
        <pc:picChg chg="del">
          <ac:chgData name="SINGH Kanika" userId="S::kanika.singh_jpi-climate.belspo.be#ext#@jpioceans.onmicrosoft.com::5d15aa3e-3cf1-4b44-8a4d-1479ba66535d" providerId="AD" clId="Web-{24F3888B-8169-67CB-3BC6-F0D7FA4604DD}" dt="2024-11-13T06:55:34.045" v="19"/>
          <ac:picMkLst>
            <pc:docMk/>
            <pc:sldMk cId="0" sldId="259"/>
            <ac:picMk id="23" creationId="{0717D0EE-E126-AC77-3722-679157AC1312}"/>
          </ac:picMkLst>
        </pc:picChg>
      </pc:sldChg>
      <pc:sldChg chg="addSp delSp">
        <pc:chgData name="SINGH Kanika" userId="S::kanika.singh_jpi-climate.belspo.be#ext#@jpioceans.onmicrosoft.com::5d15aa3e-3cf1-4b44-8a4d-1479ba66535d" providerId="AD" clId="Web-{24F3888B-8169-67CB-3BC6-F0D7FA4604DD}" dt="2024-11-13T06:59:11.865" v="36"/>
        <pc:sldMkLst>
          <pc:docMk/>
          <pc:sldMk cId="0" sldId="260"/>
        </pc:sldMkLst>
        <pc:spChg chg="add">
          <ac:chgData name="SINGH Kanika" userId="S::kanika.singh_jpi-climate.belspo.be#ext#@jpioceans.onmicrosoft.com::5d15aa3e-3cf1-4b44-8a4d-1479ba66535d" providerId="AD" clId="Web-{24F3888B-8169-67CB-3BC6-F0D7FA4604DD}" dt="2024-11-13T06:59:11.849" v="34"/>
          <ac:spMkLst>
            <pc:docMk/>
            <pc:sldMk cId="0" sldId="260"/>
            <ac:spMk id="3" creationId="{5C69FB78-ED97-3A08-3BCA-6FDCA111C85A}"/>
          </ac:spMkLst>
        </pc:spChg>
        <pc:spChg chg="add">
          <ac:chgData name="SINGH Kanika" userId="S::kanika.singh_jpi-climate.belspo.be#ext#@jpioceans.onmicrosoft.com::5d15aa3e-3cf1-4b44-8a4d-1479ba66535d" providerId="AD" clId="Web-{24F3888B-8169-67CB-3BC6-F0D7FA4604DD}" dt="2024-11-13T06:59:11.865" v="35"/>
          <ac:spMkLst>
            <pc:docMk/>
            <pc:sldMk cId="0" sldId="260"/>
            <ac:spMk id="10" creationId="{F1509D10-46FD-091D-C193-AFD17BDAD4E6}"/>
          </ac:spMkLst>
        </pc:spChg>
        <pc:spChg chg="del">
          <ac:chgData name="SINGH Kanika" userId="S::kanika.singh_jpi-climate.belspo.be#ext#@jpioceans.onmicrosoft.com::5d15aa3e-3cf1-4b44-8a4d-1479ba66535d" providerId="AD" clId="Web-{24F3888B-8169-67CB-3BC6-F0D7FA4604DD}" dt="2024-11-13T06:55:37.576" v="21"/>
          <ac:spMkLst>
            <pc:docMk/>
            <pc:sldMk cId="0" sldId="260"/>
            <ac:spMk id="16" creationId="{94F5F9AE-82BA-DC67-140B-150247BAC2F3}"/>
          </ac:spMkLst>
        </pc:spChg>
        <pc:spChg chg="del">
          <ac:chgData name="SINGH Kanika" userId="S::kanika.singh_jpi-climate.belspo.be#ext#@jpioceans.onmicrosoft.com::5d15aa3e-3cf1-4b44-8a4d-1479ba66535d" providerId="AD" clId="Web-{24F3888B-8169-67CB-3BC6-F0D7FA4604DD}" dt="2024-11-13T06:55:36.795" v="20"/>
          <ac:spMkLst>
            <pc:docMk/>
            <pc:sldMk cId="0" sldId="260"/>
            <ac:spMk id="18" creationId="{3073C515-01B9-6EE3-5994-2240AFB5204E}"/>
          </ac:spMkLst>
        </pc:spChg>
        <pc:spChg chg="add">
          <ac:chgData name="SINGH Kanika" userId="S::kanika.singh_jpi-climate.belspo.be#ext#@jpioceans.onmicrosoft.com::5d15aa3e-3cf1-4b44-8a4d-1479ba66535d" providerId="AD" clId="Web-{24F3888B-8169-67CB-3BC6-F0D7FA4604DD}" dt="2024-11-13T06:59:11.865" v="36"/>
          <ac:spMkLst>
            <pc:docMk/>
            <pc:sldMk cId="0" sldId="260"/>
            <ac:spMk id="19" creationId="{290D9E7A-8AA0-2A84-0DA4-641795E06D3C}"/>
          </ac:spMkLst>
        </pc:spChg>
        <pc:spChg chg="del">
          <ac:chgData name="SINGH Kanika" userId="S::kanika.singh_jpi-climate.belspo.be#ext#@jpioceans.onmicrosoft.com::5d15aa3e-3cf1-4b44-8a4d-1479ba66535d" providerId="AD" clId="Web-{24F3888B-8169-67CB-3BC6-F0D7FA4604DD}" dt="2024-11-13T06:55:37.889" v="22"/>
          <ac:spMkLst>
            <pc:docMk/>
            <pc:sldMk cId="0" sldId="260"/>
            <ac:spMk id="20" creationId="{F98CDC64-0A43-76D4-9B33-9E4560ED9FD3}"/>
          </ac:spMkLst>
        </pc:spChg>
        <pc:picChg chg="del">
          <ac:chgData name="SINGH Kanika" userId="S::kanika.singh_jpi-climate.belspo.be#ext#@jpioceans.onmicrosoft.com::5d15aa3e-3cf1-4b44-8a4d-1479ba66535d" providerId="AD" clId="Web-{24F3888B-8169-67CB-3BC6-F0D7FA4604DD}" dt="2024-11-13T06:55:38.936" v="23"/>
          <ac:picMkLst>
            <pc:docMk/>
            <pc:sldMk cId="0" sldId="260"/>
            <ac:picMk id="22" creationId="{291FDF38-9B73-9A25-A4C1-D06FC2DE193F}"/>
          </ac:picMkLst>
        </pc:picChg>
      </pc:sldChg>
      <pc:sldChg chg="addSp delSp">
        <pc:chgData name="SINGH Kanika" userId="S::kanika.singh_jpi-climate.belspo.be#ext#@jpioceans.onmicrosoft.com::5d15aa3e-3cf1-4b44-8a4d-1479ba66535d" providerId="AD" clId="Web-{24F3888B-8169-67CB-3BC6-F0D7FA4604DD}" dt="2024-11-13T06:59:13.318" v="39"/>
        <pc:sldMkLst>
          <pc:docMk/>
          <pc:sldMk cId="0" sldId="261"/>
        </pc:sldMkLst>
        <pc:spChg chg="add">
          <ac:chgData name="SINGH Kanika" userId="S::kanika.singh_jpi-climate.belspo.be#ext#@jpioceans.onmicrosoft.com::5d15aa3e-3cf1-4b44-8a4d-1479ba66535d" providerId="AD" clId="Web-{24F3888B-8169-67CB-3BC6-F0D7FA4604DD}" dt="2024-11-13T06:59:13.287" v="37"/>
          <ac:spMkLst>
            <pc:docMk/>
            <pc:sldMk cId="0" sldId="261"/>
            <ac:spMk id="3" creationId="{5C1A57F7-A7B4-D5B6-5C76-5FA1B1BA6E01}"/>
          </ac:spMkLst>
        </pc:spChg>
        <pc:spChg chg="add">
          <ac:chgData name="SINGH Kanika" userId="S::kanika.singh_jpi-climate.belspo.be#ext#@jpioceans.onmicrosoft.com::5d15aa3e-3cf1-4b44-8a4d-1479ba66535d" providerId="AD" clId="Web-{24F3888B-8169-67CB-3BC6-F0D7FA4604DD}" dt="2024-11-13T06:59:13.302" v="38"/>
          <ac:spMkLst>
            <pc:docMk/>
            <pc:sldMk cId="0" sldId="261"/>
            <ac:spMk id="15" creationId="{443455A1-A4A0-32AC-CCB0-484442E157B2}"/>
          </ac:spMkLst>
        </pc:spChg>
        <pc:spChg chg="del">
          <ac:chgData name="SINGH Kanika" userId="S::kanika.singh_jpi-climate.belspo.be#ext#@jpioceans.onmicrosoft.com::5d15aa3e-3cf1-4b44-8a4d-1479ba66535d" providerId="AD" clId="Web-{24F3888B-8169-67CB-3BC6-F0D7FA4604DD}" dt="2024-11-13T06:55:41.654" v="25"/>
          <ac:spMkLst>
            <pc:docMk/>
            <pc:sldMk cId="0" sldId="261"/>
            <ac:spMk id="16" creationId="{E70A58EA-5534-BFA3-9EF4-4E26360D9A0D}"/>
          </ac:spMkLst>
        </pc:spChg>
        <pc:spChg chg="del">
          <ac:chgData name="SINGH Kanika" userId="S::kanika.singh_jpi-climate.belspo.be#ext#@jpioceans.onmicrosoft.com::5d15aa3e-3cf1-4b44-8a4d-1479ba66535d" providerId="AD" clId="Web-{24F3888B-8169-67CB-3BC6-F0D7FA4604DD}" dt="2024-11-13T06:55:40.873" v="24"/>
          <ac:spMkLst>
            <pc:docMk/>
            <pc:sldMk cId="0" sldId="261"/>
            <ac:spMk id="18" creationId="{2EDF3237-581F-A015-B3CD-7AF4680B3BF3}"/>
          </ac:spMkLst>
        </pc:spChg>
        <pc:spChg chg="add">
          <ac:chgData name="SINGH Kanika" userId="S::kanika.singh_jpi-climate.belspo.be#ext#@jpioceans.onmicrosoft.com::5d15aa3e-3cf1-4b44-8a4d-1479ba66535d" providerId="AD" clId="Web-{24F3888B-8169-67CB-3BC6-F0D7FA4604DD}" dt="2024-11-13T06:59:13.318" v="39"/>
          <ac:spMkLst>
            <pc:docMk/>
            <pc:sldMk cId="0" sldId="261"/>
            <ac:spMk id="19" creationId="{073EE0B1-E2E3-D503-7EF8-61CCDDD90281}"/>
          </ac:spMkLst>
        </pc:spChg>
        <pc:spChg chg="del">
          <ac:chgData name="SINGH Kanika" userId="S::kanika.singh_jpi-climate.belspo.be#ext#@jpioceans.onmicrosoft.com::5d15aa3e-3cf1-4b44-8a4d-1479ba66535d" providerId="AD" clId="Web-{24F3888B-8169-67CB-3BC6-F0D7FA4604DD}" dt="2024-11-13T06:55:42.233" v="26"/>
          <ac:spMkLst>
            <pc:docMk/>
            <pc:sldMk cId="0" sldId="261"/>
            <ac:spMk id="20" creationId="{971DC285-6E1F-50EE-8548-914BB9F20E85}"/>
          </ac:spMkLst>
        </pc:spChg>
        <pc:picChg chg="del">
          <ac:chgData name="SINGH Kanika" userId="S::kanika.singh_jpi-climate.belspo.be#ext#@jpioceans.onmicrosoft.com::5d15aa3e-3cf1-4b44-8a4d-1479ba66535d" providerId="AD" clId="Web-{24F3888B-8169-67CB-3BC6-F0D7FA4604DD}" dt="2024-11-13T06:55:42.654" v="27"/>
          <ac:picMkLst>
            <pc:docMk/>
            <pc:sldMk cId="0" sldId="261"/>
            <ac:picMk id="22" creationId="{FCD5FCA0-FE13-B2B4-DFA4-BB9883B65F6F}"/>
          </ac:picMkLst>
        </pc:picChg>
      </pc:sldChg>
    </pc:docChg>
  </pc:docChgLst>
  <pc:docChgLst>
    <pc:chgData name="Bart van den Hurk" userId="491c6758-5cb3-4e13-9d1c-3963dff80827" providerId="ADAL" clId="{296081AE-B742-4CD9-BC66-D8BB09CE8B6F}"/>
    <pc:docChg chg="custSel modSld">
      <pc:chgData name="Bart van den Hurk" userId="491c6758-5cb3-4e13-9d1c-3963dff80827" providerId="ADAL" clId="{296081AE-B742-4CD9-BC66-D8BB09CE8B6F}" dt="2024-11-07T08:09:42.102" v="54" actId="113"/>
      <pc:docMkLst>
        <pc:docMk/>
      </pc:docMkLst>
      <pc:sldChg chg="modSp mod">
        <pc:chgData name="Bart van den Hurk" userId="491c6758-5cb3-4e13-9d1c-3963dff80827" providerId="ADAL" clId="{296081AE-B742-4CD9-BC66-D8BB09CE8B6F}" dt="2024-11-06T06:53:42.798" v="11" actId="20577"/>
        <pc:sldMkLst>
          <pc:docMk/>
          <pc:sldMk cId="0" sldId="257"/>
        </pc:sldMkLst>
        <pc:spChg chg="mod">
          <ac:chgData name="Bart van den Hurk" userId="491c6758-5cb3-4e13-9d1c-3963dff80827" providerId="ADAL" clId="{296081AE-B742-4CD9-BC66-D8BB09CE8B6F}" dt="2024-11-06T06:53:42.798" v="11" actId="20577"/>
          <ac:spMkLst>
            <pc:docMk/>
            <pc:sldMk cId="0" sldId="257"/>
            <ac:spMk id="21" creationId="{00000000-0000-0000-0000-000000000000}"/>
          </ac:spMkLst>
        </pc:spChg>
      </pc:sldChg>
      <pc:sldChg chg="modSp mod">
        <pc:chgData name="Bart van den Hurk" userId="491c6758-5cb3-4e13-9d1c-3963dff80827" providerId="ADAL" clId="{296081AE-B742-4CD9-BC66-D8BB09CE8B6F}" dt="2024-11-06T06:53:33.763" v="3" actId="20577"/>
        <pc:sldMkLst>
          <pc:docMk/>
          <pc:sldMk cId="0" sldId="258"/>
        </pc:sldMkLst>
        <pc:spChg chg="mod">
          <ac:chgData name="Bart van den Hurk" userId="491c6758-5cb3-4e13-9d1c-3963dff80827" providerId="ADAL" clId="{296081AE-B742-4CD9-BC66-D8BB09CE8B6F}" dt="2024-11-06T06:53:33.763" v="3" actId="20577"/>
          <ac:spMkLst>
            <pc:docMk/>
            <pc:sldMk cId="0" sldId="258"/>
            <ac:spMk id="14" creationId="{00000000-0000-0000-0000-000000000000}"/>
          </ac:spMkLst>
        </pc:spChg>
      </pc:sldChg>
      <pc:sldChg chg="addSp delSp modSp mod">
        <pc:chgData name="Bart van den Hurk" userId="491c6758-5cb3-4e13-9d1c-3963dff80827" providerId="ADAL" clId="{296081AE-B742-4CD9-BC66-D8BB09CE8B6F}" dt="2024-11-07T08:09:42.102" v="54" actId="113"/>
        <pc:sldMkLst>
          <pc:docMk/>
          <pc:sldMk cId="0" sldId="259"/>
        </pc:sldMkLst>
        <pc:spChg chg="mod">
          <ac:chgData name="Bart van den Hurk" userId="491c6758-5cb3-4e13-9d1c-3963dff80827" providerId="ADAL" clId="{296081AE-B742-4CD9-BC66-D8BB09CE8B6F}" dt="2024-11-07T08:09:42.102" v="54" actId="113"/>
          <ac:spMkLst>
            <pc:docMk/>
            <pc:sldMk cId="0" sldId="259"/>
            <ac:spMk id="12" creationId="{00000000-0000-0000-0000-000000000000}"/>
          </ac:spMkLst>
        </pc:spChg>
        <pc:spChg chg="add mod">
          <ac:chgData name="Bart van den Hurk" userId="491c6758-5cb3-4e13-9d1c-3963dff80827" providerId="ADAL" clId="{296081AE-B742-4CD9-BC66-D8BB09CE8B6F}" dt="2024-11-07T08:08:52.672" v="18" actId="1076"/>
          <ac:spMkLst>
            <pc:docMk/>
            <pc:sldMk cId="0" sldId="259"/>
            <ac:spMk id="17" creationId="{807B075E-399D-61D9-1A57-6308301599B4}"/>
          </ac:spMkLst>
        </pc:spChg>
        <pc:picChg chg="add mod">
          <ac:chgData name="Bart van den Hurk" userId="491c6758-5cb3-4e13-9d1c-3963dff80827" providerId="ADAL" clId="{296081AE-B742-4CD9-BC66-D8BB09CE8B6F}" dt="2024-11-07T08:08:57.520" v="19" actId="1076"/>
          <ac:picMkLst>
            <pc:docMk/>
            <pc:sldMk cId="0" sldId="259"/>
            <ac:picMk id="14" creationId="{15477DCF-E678-9EBC-55BE-3412431A5DDA}"/>
          </ac:picMkLst>
        </pc:picChg>
        <pc:picChg chg="add mod">
          <ac:chgData name="Bart van den Hurk" userId="491c6758-5cb3-4e13-9d1c-3963dff80827" providerId="ADAL" clId="{296081AE-B742-4CD9-BC66-D8BB09CE8B6F}" dt="2024-11-07T08:08:36.221" v="16"/>
          <ac:picMkLst>
            <pc:docMk/>
            <pc:sldMk cId="0" sldId="259"/>
            <ac:picMk id="15" creationId="{A6B374D5-01CC-E38C-5738-349CA07DF540}"/>
          </ac:picMkLst>
        </pc:picChg>
      </pc:sldChg>
    </pc:docChg>
  </pc:docChgLst>
  <pc:docChgLst>
    <pc:chgData clId="Web-{24F3888B-8169-67CB-3BC6-F0D7FA4604DD}"/>
    <pc:docChg chg="modSld">
      <pc:chgData name="" userId="" providerId="" clId="Web-{24F3888B-8169-67CB-3BC6-F0D7FA4604DD}" dt="2024-11-13T06:53:26.447" v="1"/>
      <pc:docMkLst>
        <pc:docMk/>
      </pc:docMkLst>
      <pc:sldChg chg="delSp">
        <pc:chgData name="" userId="" providerId="" clId="Web-{24F3888B-8169-67CB-3BC6-F0D7FA4604DD}" dt="2024-11-13T06:53:26.447" v="1"/>
        <pc:sldMkLst>
          <pc:docMk/>
          <pc:sldMk cId="0" sldId="256"/>
        </pc:sldMkLst>
        <pc:grpChg chg="del">
          <ac:chgData name="" userId="" providerId="" clId="Web-{24F3888B-8169-67CB-3BC6-F0D7FA4604DD}" dt="2024-11-13T06:53:26.447" v="1"/>
          <ac:grpSpMkLst>
            <pc:docMk/>
            <pc:sldMk cId="0" sldId="256"/>
            <ac:grpSpMk id="6" creationId="{00000000-0000-0000-0000-000000000000}"/>
          </ac:grpSpMkLst>
        </pc:grpChg>
        <pc:picChg chg="del">
          <ac:chgData name="" userId="" providerId="" clId="Web-{24F3888B-8169-67CB-3BC6-F0D7FA4604DD}" dt="2024-11-13T06:53:21.493" v="0"/>
          <ac:picMkLst>
            <pc:docMk/>
            <pc:sldMk cId="0" sldId="256"/>
            <ac:picMk id="24" creationId="{8E41A17C-5FC9-8875-4245-CCA8E7220C39}"/>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21" Type="http://schemas.openxmlformats.org/officeDocument/2006/relationships/image" Target="../media/image20.sv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svg"/><Relationship Id="rId23" Type="http://schemas.openxmlformats.org/officeDocument/2006/relationships/image" Target="../media/image22.png"/><Relationship Id="rId10" Type="http://schemas.openxmlformats.org/officeDocument/2006/relationships/image" Target="../media/image9.svg"/><Relationship Id="rId19" Type="http://schemas.openxmlformats.org/officeDocument/2006/relationships/image" Target="../media/image18.pn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svg"/><Relationship Id="rId9"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3.sv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8.png"/><Relationship Id="rId4" Type="http://schemas.openxmlformats.org/officeDocument/2006/relationships/image" Target="../media/image3.sv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3.sv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095311" y="3095311"/>
            <a:ext cx="10287000" cy="4096377"/>
          </a:xfrm>
          <a:custGeom>
            <a:avLst/>
            <a:gdLst/>
            <a:ahLst/>
            <a:cxnLst/>
            <a:rect l="l" t="t" r="r" b="b"/>
            <a:pathLst>
              <a:path w="10287000" h="4096377">
                <a:moveTo>
                  <a:pt x="0" y="0"/>
                </a:moveTo>
                <a:lnTo>
                  <a:pt x="10287000" y="0"/>
                </a:lnTo>
                <a:lnTo>
                  <a:pt x="10287000" y="4096378"/>
                </a:lnTo>
                <a:lnTo>
                  <a:pt x="0" y="4096378"/>
                </a:lnTo>
                <a:lnTo>
                  <a:pt x="0" y="0"/>
                </a:lnTo>
                <a:close/>
              </a:path>
            </a:pathLst>
          </a:custGeom>
          <a:blipFill>
            <a:blip r:embed="rId2"/>
            <a:stretch>
              <a:fillRect t="-167662" r="-60808" b="-1389"/>
            </a:stretch>
          </a:blipFill>
        </p:spPr>
        <p:txBody>
          <a:bodyPr/>
          <a:lstStyle/>
          <a:p>
            <a:endParaRPr lang="en-GB"/>
          </a:p>
        </p:txBody>
      </p:sp>
      <p:grpSp>
        <p:nvGrpSpPr>
          <p:cNvPr id="3" name="Group 3"/>
          <p:cNvGrpSpPr/>
          <p:nvPr/>
        </p:nvGrpSpPr>
        <p:grpSpPr>
          <a:xfrm>
            <a:off x="290658" y="222430"/>
            <a:ext cx="3515062" cy="2791201"/>
            <a:chOff x="0" y="0"/>
            <a:chExt cx="2276697" cy="1807854"/>
          </a:xfrm>
        </p:grpSpPr>
        <p:sp>
          <p:nvSpPr>
            <p:cNvPr id="4" name="Freeform 4"/>
            <p:cNvSpPr/>
            <p:nvPr/>
          </p:nvSpPr>
          <p:spPr>
            <a:xfrm>
              <a:off x="0" y="0"/>
              <a:ext cx="2276697" cy="1807854"/>
            </a:xfrm>
            <a:custGeom>
              <a:avLst/>
              <a:gdLst/>
              <a:ahLst/>
              <a:cxnLst/>
              <a:rect l="l" t="t" r="r" b="b"/>
              <a:pathLst>
                <a:path w="2276697" h="1807854">
                  <a:moveTo>
                    <a:pt x="0" y="0"/>
                  </a:moveTo>
                  <a:lnTo>
                    <a:pt x="2276697" y="0"/>
                  </a:lnTo>
                  <a:lnTo>
                    <a:pt x="2276697" y="1807854"/>
                  </a:lnTo>
                  <a:lnTo>
                    <a:pt x="0" y="1807854"/>
                  </a:lnTo>
                  <a:close/>
                </a:path>
              </a:pathLst>
            </a:custGeom>
            <a:solidFill>
              <a:srgbClr val="EFF3F5"/>
            </a:solidFill>
          </p:spPr>
          <p:txBody>
            <a:bodyPr/>
            <a:lstStyle/>
            <a:p>
              <a:endParaRPr lang="en-GB"/>
            </a:p>
          </p:txBody>
        </p:sp>
      </p:grpSp>
      <p:sp>
        <p:nvSpPr>
          <p:cNvPr id="5" name="Freeform 5"/>
          <p:cNvSpPr/>
          <p:nvPr/>
        </p:nvSpPr>
        <p:spPr>
          <a:xfrm>
            <a:off x="290658" y="249650"/>
            <a:ext cx="3515062" cy="2763981"/>
          </a:xfrm>
          <a:custGeom>
            <a:avLst/>
            <a:gdLst/>
            <a:ahLst/>
            <a:cxnLst/>
            <a:rect l="l" t="t" r="r" b="b"/>
            <a:pathLst>
              <a:path w="3515062" h="2763981">
                <a:moveTo>
                  <a:pt x="0" y="0"/>
                </a:moveTo>
                <a:lnTo>
                  <a:pt x="3515062" y="0"/>
                </a:lnTo>
                <a:lnTo>
                  <a:pt x="3515062" y="2763980"/>
                </a:lnTo>
                <a:lnTo>
                  <a:pt x="0" y="27639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TextBox 21"/>
          <p:cNvSpPr txBox="1"/>
          <p:nvPr/>
        </p:nvSpPr>
        <p:spPr>
          <a:xfrm>
            <a:off x="4741916" y="1788795"/>
            <a:ext cx="12748391" cy="1801496"/>
          </a:xfrm>
          <a:prstGeom prst="rect">
            <a:avLst/>
          </a:prstGeom>
        </p:spPr>
        <p:txBody>
          <a:bodyPr lIns="0" tIns="0" rIns="0" bIns="0" rtlCol="0" anchor="t">
            <a:spAutoFit/>
          </a:bodyPr>
          <a:lstStyle/>
          <a:p>
            <a:pPr algn="l">
              <a:lnSpc>
                <a:spcPts val="7279"/>
              </a:lnSpc>
            </a:pPr>
            <a:r>
              <a:rPr lang="en-US" sz="5199" b="1">
                <a:solidFill>
                  <a:srgbClr val="222F62"/>
                </a:solidFill>
                <a:latin typeface="Montserrat Bold"/>
                <a:ea typeface="Montserrat Bold"/>
                <a:cs typeface="Montserrat Bold"/>
                <a:sym typeface="Montserrat Bold"/>
              </a:rPr>
              <a:t>Sea Level Rise in Europe: Summary for Policymakers</a:t>
            </a:r>
          </a:p>
        </p:txBody>
      </p:sp>
      <p:sp>
        <p:nvSpPr>
          <p:cNvPr id="22" name="TextBox 22"/>
          <p:cNvSpPr txBox="1"/>
          <p:nvPr/>
        </p:nvSpPr>
        <p:spPr>
          <a:xfrm>
            <a:off x="4741916" y="3871747"/>
            <a:ext cx="12517384" cy="1298178"/>
          </a:xfrm>
          <a:prstGeom prst="rect">
            <a:avLst/>
          </a:prstGeom>
        </p:spPr>
        <p:txBody>
          <a:bodyPr lIns="0" tIns="0" rIns="0" bIns="0" rtlCol="0" anchor="t">
            <a:spAutoFit/>
          </a:bodyPr>
          <a:lstStyle/>
          <a:p>
            <a:pPr algn="l">
              <a:lnSpc>
                <a:spcPts val="3521"/>
              </a:lnSpc>
              <a:spcBef>
                <a:spcPct val="0"/>
              </a:spcBef>
            </a:pPr>
            <a:r>
              <a:rPr lang="en-US" sz="2515" b="1">
                <a:solidFill>
                  <a:srgbClr val="000000"/>
                </a:solidFill>
                <a:latin typeface="Montserrat Bold"/>
                <a:ea typeface="Montserrat Bold"/>
                <a:cs typeface="Montserrat Bold"/>
                <a:sym typeface="Montserrat Bold"/>
              </a:rPr>
              <a:t>Bart van den Hurk, Nadia Pinardi, </a:t>
            </a:r>
            <a:r>
              <a:rPr lang="en-US" sz="2515">
                <a:solidFill>
                  <a:srgbClr val="000000"/>
                </a:solidFill>
                <a:latin typeface="Montserrat"/>
                <a:ea typeface="Montserrat"/>
                <a:cs typeface="Montserrat"/>
                <a:sym typeface="Montserrat"/>
              </a:rPr>
              <a:t>Alexander Bisaro, Giulia Galluccio, José A. Jiménez, Kate Larkin, Angélique Melet, Lavinia Giulia Pomarico, Kristin Richter, Kanika Singh, Roderik van de Wal, and Gundula Winter</a:t>
            </a:r>
          </a:p>
        </p:txBody>
      </p:sp>
      <p:grpSp>
        <p:nvGrpSpPr>
          <p:cNvPr id="23" name="Group 22">
            <a:extLst>
              <a:ext uri="{FF2B5EF4-FFF2-40B4-BE49-F238E27FC236}">
                <a16:creationId xmlns:a16="http://schemas.microsoft.com/office/drawing/2014/main" id="{580FF64F-7F57-9EBD-E43F-57255154A960}"/>
              </a:ext>
            </a:extLst>
          </p:cNvPr>
          <p:cNvGrpSpPr/>
          <p:nvPr/>
        </p:nvGrpSpPr>
        <p:grpSpPr>
          <a:xfrm>
            <a:off x="988" y="8326491"/>
            <a:ext cx="18288000" cy="3924864"/>
            <a:chOff x="17317" y="8326491"/>
            <a:chExt cx="24384000" cy="5233151"/>
          </a:xfrm>
        </p:grpSpPr>
        <p:grpSp>
          <p:nvGrpSpPr>
            <p:cNvPr id="25" name="Group 24">
              <a:extLst>
                <a:ext uri="{FF2B5EF4-FFF2-40B4-BE49-F238E27FC236}">
                  <a16:creationId xmlns:a16="http://schemas.microsoft.com/office/drawing/2014/main" id="{4BA76491-C59C-1CFC-F45B-03BC50BB33CA}"/>
                </a:ext>
              </a:extLst>
            </p:cNvPr>
            <p:cNvGrpSpPr/>
            <p:nvPr/>
          </p:nvGrpSpPr>
          <p:grpSpPr>
            <a:xfrm>
              <a:off x="17317" y="8431576"/>
              <a:ext cx="24384000" cy="5128066"/>
              <a:chOff x="17317" y="8431576"/>
              <a:chExt cx="2460908" cy="517540"/>
            </a:xfrm>
          </p:grpSpPr>
          <p:sp>
            <p:nvSpPr>
              <p:cNvPr id="38" name="Freeform 8">
                <a:extLst>
                  <a:ext uri="{FF2B5EF4-FFF2-40B4-BE49-F238E27FC236}">
                    <a16:creationId xmlns:a16="http://schemas.microsoft.com/office/drawing/2014/main" id="{9DFEAB0E-6E1D-DBF5-26A2-C81C5982AC7D}"/>
                  </a:ext>
                </a:extLst>
              </p:cNvPr>
              <p:cNvSpPr/>
              <p:nvPr/>
            </p:nvSpPr>
            <p:spPr>
              <a:xfrm>
                <a:off x="17317" y="8431576"/>
                <a:ext cx="2460908" cy="517540"/>
              </a:xfrm>
              <a:custGeom>
                <a:avLst/>
                <a:gdLst/>
                <a:ahLst/>
                <a:cxnLst/>
                <a:rect l="l" t="t" r="r" b="b"/>
                <a:pathLst>
                  <a:path w="2460908" h="517540">
                    <a:moveTo>
                      <a:pt x="0" y="0"/>
                    </a:moveTo>
                    <a:lnTo>
                      <a:pt x="2460908" y="0"/>
                    </a:lnTo>
                    <a:lnTo>
                      <a:pt x="2460908" y="517540"/>
                    </a:lnTo>
                    <a:lnTo>
                      <a:pt x="0" y="517540"/>
                    </a:lnTo>
                    <a:close/>
                  </a:path>
                </a:pathLst>
              </a:custGeom>
              <a:solidFill>
                <a:srgbClr val="EFF3F5"/>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grpSp>
        <p:sp>
          <p:nvSpPr>
            <p:cNvPr id="26" name="Freeform 9">
              <a:extLst>
                <a:ext uri="{FF2B5EF4-FFF2-40B4-BE49-F238E27FC236}">
                  <a16:creationId xmlns:a16="http://schemas.microsoft.com/office/drawing/2014/main" id="{14C05C36-B747-5DA3-A2D9-1071578AB044}"/>
                </a:ext>
              </a:extLst>
            </p:cNvPr>
            <p:cNvSpPr/>
            <p:nvPr/>
          </p:nvSpPr>
          <p:spPr>
            <a:xfrm>
              <a:off x="4218742" y="8326491"/>
              <a:ext cx="2721731" cy="2591104"/>
            </a:xfrm>
            <a:custGeom>
              <a:avLst/>
              <a:gdLst/>
              <a:ahLst/>
              <a:cxnLst/>
              <a:rect l="l" t="t" r="r" b="b"/>
              <a:pathLst>
                <a:path w="3070074" h="3070074">
                  <a:moveTo>
                    <a:pt x="0" y="0"/>
                  </a:moveTo>
                  <a:lnTo>
                    <a:pt x="3070074" y="0"/>
                  </a:lnTo>
                  <a:lnTo>
                    <a:pt x="3070074" y="3070074"/>
                  </a:lnTo>
                  <a:lnTo>
                    <a:pt x="0" y="3070074"/>
                  </a:lnTo>
                  <a:lnTo>
                    <a:pt x="0" y="0"/>
                  </a:lnTo>
                  <a:close/>
                </a:path>
              </a:pathLst>
            </a:custGeom>
            <a:blipFill>
              <a:blip r:embed="rId5"/>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27" name="Freeform 10">
              <a:extLst>
                <a:ext uri="{FF2B5EF4-FFF2-40B4-BE49-F238E27FC236}">
                  <a16:creationId xmlns:a16="http://schemas.microsoft.com/office/drawing/2014/main" id="{6271E591-EF50-C385-AFED-D76BDD8DE310}"/>
                </a:ext>
              </a:extLst>
            </p:cNvPr>
            <p:cNvSpPr/>
            <p:nvPr/>
          </p:nvSpPr>
          <p:spPr>
            <a:xfrm>
              <a:off x="428369" y="8946143"/>
              <a:ext cx="3195931" cy="1120631"/>
            </a:xfrm>
            <a:custGeom>
              <a:avLst/>
              <a:gdLst/>
              <a:ahLst/>
              <a:cxnLst/>
              <a:rect l="l" t="t" r="r" b="b"/>
              <a:pathLst>
                <a:path w="4088559" h="1229485">
                  <a:moveTo>
                    <a:pt x="0" y="0"/>
                  </a:moveTo>
                  <a:lnTo>
                    <a:pt x="4088559" y="0"/>
                  </a:lnTo>
                  <a:lnTo>
                    <a:pt x="4088559" y="1229485"/>
                  </a:lnTo>
                  <a:lnTo>
                    <a:pt x="0" y="1229485"/>
                  </a:lnTo>
                  <a:lnTo>
                    <a:pt x="0" y="0"/>
                  </a:lnTo>
                  <a:close/>
                </a:path>
              </a:pathLst>
            </a:custGeom>
            <a:blipFill>
              <a:blip r:embed="rId6"/>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28" name="Freeform 11">
              <a:extLst>
                <a:ext uri="{FF2B5EF4-FFF2-40B4-BE49-F238E27FC236}">
                  <a16:creationId xmlns:a16="http://schemas.microsoft.com/office/drawing/2014/main" id="{575E1A97-3EC5-5091-0D1F-DE1A00DE6C56}"/>
                </a:ext>
              </a:extLst>
            </p:cNvPr>
            <p:cNvSpPr/>
            <p:nvPr/>
          </p:nvSpPr>
          <p:spPr>
            <a:xfrm>
              <a:off x="7468281" y="9168396"/>
              <a:ext cx="870376" cy="870376"/>
            </a:xfrm>
            <a:custGeom>
              <a:avLst/>
              <a:gdLst/>
              <a:ahLst/>
              <a:cxnLst/>
              <a:rect l="l" t="t" r="r" b="b"/>
              <a:pathLst>
                <a:path w="870376" h="870376">
                  <a:moveTo>
                    <a:pt x="0" y="0"/>
                  </a:moveTo>
                  <a:lnTo>
                    <a:pt x="870376" y="0"/>
                  </a:lnTo>
                  <a:lnTo>
                    <a:pt x="870376" y="870376"/>
                  </a:lnTo>
                  <a:lnTo>
                    <a:pt x="0" y="87037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29" name="Freeform 12">
              <a:extLst>
                <a:ext uri="{FF2B5EF4-FFF2-40B4-BE49-F238E27FC236}">
                  <a16:creationId xmlns:a16="http://schemas.microsoft.com/office/drawing/2014/main" id="{1AAA91DE-9E2D-9D43-3E82-D6E7AA0C51C2}"/>
                </a:ext>
              </a:extLst>
            </p:cNvPr>
            <p:cNvSpPr/>
            <p:nvPr/>
          </p:nvSpPr>
          <p:spPr>
            <a:xfrm>
              <a:off x="9606433" y="9193826"/>
              <a:ext cx="844947" cy="844947"/>
            </a:xfrm>
            <a:custGeom>
              <a:avLst/>
              <a:gdLst/>
              <a:ahLst/>
              <a:cxnLst/>
              <a:rect l="l" t="t" r="r" b="b"/>
              <a:pathLst>
                <a:path w="844947" h="844947">
                  <a:moveTo>
                    <a:pt x="0" y="0"/>
                  </a:moveTo>
                  <a:lnTo>
                    <a:pt x="844947" y="0"/>
                  </a:lnTo>
                  <a:lnTo>
                    <a:pt x="844947" y="844947"/>
                  </a:lnTo>
                  <a:lnTo>
                    <a:pt x="0" y="84494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0" name="Freeform 13">
              <a:extLst>
                <a:ext uri="{FF2B5EF4-FFF2-40B4-BE49-F238E27FC236}">
                  <a16:creationId xmlns:a16="http://schemas.microsoft.com/office/drawing/2014/main" id="{CAE61767-4F06-E7E2-CE3F-5ECE4BF98677}"/>
                </a:ext>
              </a:extLst>
            </p:cNvPr>
            <p:cNvSpPr/>
            <p:nvPr/>
          </p:nvSpPr>
          <p:spPr>
            <a:xfrm>
              <a:off x="8526232" y="9161771"/>
              <a:ext cx="877001" cy="877001"/>
            </a:xfrm>
            <a:custGeom>
              <a:avLst/>
              <a:gdLst/>
              <a:ahLst/>
              <a:cxnLst/>
              <a:rect l="l" t="t" r="r" b="b"/>
              <a:pathLst>
                <a:path w="877001" h="877001">
                  <a:moveTo>
                    <a:pt x="0" y="0"/>
                  </a:moveTo>
                  <a:lnTo>
                    <a:pt x="877001" y="0"/>
                  </a:lnTo>
                  <a:lnTo>
                    <a:pt x="877001" y="877001"/>
                  </a:lnTo>
                  <a:lnTo>
                    <a:pt x="0" y="87700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1" name="Freeform 14">
              <a:extLst>
                <a:ext uri="{FF2B5EF4-FFF2-40B4-BE49-F238E27FC236}">
                  <a16:creationId xmlns:a16="http://schemas.microsoft.com/office/drawing/2014/main" id="{1BFA2329-1ECD-D7FB-98F9-0B9786009186}"/>
                </a:ext>
              </a:extLst>
            </p:cNvPr>
            <p:cNvSpPr/>
            <p:nvPr/>
          </p:nvSpPr>
          <p:spPr>
            <a:xfrm>
              <a:off x="11734778" y="9168396"/>
              <a:ext cx="870376" cy="870376"/>
            </a:xfrm>
            <a:custGeom>
              <a:avLst/>
              <a:gdLst/>
              <a:ahLst/>
              <a:cxnLst/>
              <a:rect l="l" t="t" r="r" b="b"/>
              <a:pathLst>
                <a:path w="870376" h="870376">
                  <a:moveTo>
                    <a:pt x="0" y="0"/>
                  </a:moveTo>
                  <a:lnTo>
                    <a:pt x="870376" y="0"/>
                  </a:lnTo>
                  <a:lnTo>
                    <a:pt x="870376" y="870376"/>
                  </a:lnTo>
                  <a:lnTo>
                    <a:pt x="0" y="870376"/>
                  </a:lnTo>
                  <a:lnTo>
                    <a:pt x="0" y="0"/>
                  </a:lnTo>
                  <a:close/>
                </a:path>
              </a:pathLst>
            </a:custGeom>
            <a:blipFill>
              <a:blip r:embed="rId13"/>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2" name="Freeform 15">
              <a:extLst>
                <a:ext uri="{FF2B5EF4-FFF2-40B4-BE49-F238E27FC236}">
                  <a16:creationId xmlns:a16="http://schemas.microsoft.com/office/drawing/2014/main" id="{824C1AA0-96B7-14C0-D6F9-0A09A5F0D328}"/>
                </a:ext>
              </a:extLst>
            </p:cNvPr>
            <p:cNvSpPr/>
            <p:nvPr/>
          </p:nvSpPr>
          <p:spPr>
            <a:xfrm>
              <a:off x="10654580" y="9161771"/>
              <a:ext cx="877001" cy="877001"/>
            </a:xfrm>
            <a:custGeom>
              <a:avLst/>
              <a:gdLst/>
              <a:ahLst/>
              <a:cxnLst/>
              <a:rect l="l" t="t" r="r" b="b"/>
              <a:pathLst>
                <a:path w="877001" h="877001">
                  <a:moveTo>
                    <a:pt x="0" y="0"/>
                  </a:moveTo>
                  <a:lnTo>
                    <a:pt x="877000" y="0"/>
                  </a:lnTo>
                  <a:lnTo>
                    <a:pt x="877000" y="877001"/>
                  </a:lnTo>
                  <a:lnTo>
                    <a:pt x="0" y="87700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3" name="Freeform 16">
              <a:extLst>
                <a:ext uri="{FF2B5EF4-FFF2-40B4-BE49-F238E27FC236}">
                  <a16:creationId xmlns:a16="http://schemas.microsoft.com/office/drawing/2014/main" id="{702908F8-57B5-74AA-4929-15F86A448AD4}"/>
                </a:ext>
              </a:extLst>
            </p:cNvPr>
            <p:cNvSpPr/>
            <p:nvPr/>
          </p:nvSpPr>
          <p:spPr>
            <a:xfrm>
              <a:off x="12808356" y="9168396"/>
              <a:ext cx="870376" cy="870376"/>
            </a:xfrm>
            <a:custGeom>
              <a:avLst/>
              <a:gdLst/>
              <a:ahLst/>
              <a:cxnLst/>
              <a:rect l="l" t="t" r="r" b="b"/>
              <a:pathLst>
                <a:path w="870376" h="870376">
                  <a:moveTo>
                    <a:pt x="0" y="0"/>
                  </a:moveTo>
                  <a:lnTo>
                    <a:pt x="870376" y="0"/>
                  </a:lnTo>
                  <a:lnTo>
                    <a:pt x="870376" y="870376"/>
                  </a:lnTo>
                  <a:lnTo>
                    <a:pt x="0" y="870376"/>
                  </a:lnTo>
                  <a:lnTo>
                    <a:pt x="0" y="0"/>
                  </a:lnTo>
                  <a:close/>
                </a:path>
              </a:pathLst>
            </a:custGeom>
            <a:blipFill>
              <a:blip r:embed="rId16"/>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4" name="Freeform 17">
              <a:extLst>
                <a:ext uri="{FF2B5EF4-FFF2-40B4-BE49-F238E27FC236}">
                  <a16:creationId xmlns:a16="http://schemas.microsoft.com/office/drawing/2014/main" id="{18A8B41B-8706-5225-87DE-EA99AF7EF155}"/>
                </a:ext>
              </a:extLst>
            </p:cNvPr>
            <p:cNvSpPr/>
            <p:nvPr/>
          </p:nvSpPr>
          <p:spPr>
            <a:xfrm>
              <a:off x="13881932" y="9177571"/>
              <a:ext cx="870376" cy="870376"/>
            </a:xfrm>
            <a:custGeom>
              <a:avLst/>
              <a:gdLst/>
              <a:ahLst/>
              <a:cxnLst/>
              <a:rect l="l" t="t" r="r" b="b"/>
              <a:pathLst>
                <a:path w="870376" h="870376">
                  <a:moveTo>
                    <a:pt x="0" y="0"/>
                  </a:moveTo>
                  <a:lnTo>
                    <a:pt x="870376" y="0"/>
                  </a:lnTo>
                  <a:lnTo>
                    <a:pt x="870376" y="870376"/>
                  </a:lnTo>
                  <a:lnTo>
                    <a:pt x="0" y="87037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5" name="Freeform 18">
              <a:extLst>
                <a:ext uri="{FF2B5EF4-FFF2-40B4-BE49-F238E27FC236}">
                  <a16:creationId xmlns:a16="http://schemas.microsoft.com/office/drawing/2014/main" id="{9FD166F1-AF3F-0E9D-5B09-2BDFAD268363}"/>
                </a:ext>
              </a:extLst>
            </p:cNvPr>
            <p:cNvSpPr/>
            <p:nvPr/>
          </p:nvSpPr>
          <p:spPr>
            <a:xfrm>
              <a:off x="16136400" y="9209624"/>
              <a:ext cx="829148" cy="829148"/>
            </a:xfrm>
            <a:custGeom>
              <a:avLst/>
              <a:gdLst/>
              <a:ahLst/>
              <a:cxnLst/>
              <a:rect l="l" t="t" r="r" b="b"/>
              <a:pathLst>
                <a:path w="829148" h="829148">
                  <a:moveTo>
                    <a:pt x="0" y="0"/>
                  </a:moveTo>
                  <a:lnTo>
                    <a:pt x="829147" y="0"/>
                  </a:lnTo>
                  <a:lnTo>
                    <a:pt x="829147" y="829148"/>
                  </a:lnTo>
                  <a:lnTo>
                    <a:pt x="0" y="829148"/>
                  </a:lnTo>
                  <a:lnTo>
                    <a:pt x="0" y="0"/>
                  </a:lnTo>
                  <a:close/>
                </a:path>
              </a:pathLst>
            </a:custGeom>
            <a:blipFill>
              <a:blip r:embed="rId19"/>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6" name="Freeform 19">
              <a:extLst>
                <a:ext uri="{FF2B5EF4-FFF2-40B4-BE49-F238E27FC236}">
                  <a16:creationId xmlns:a16="http://schemas.microsoft.com/office/drawing/2014/main" id="{6DEAB5FF-25C5-4CF9-7E64-FF7D9B5E04C2}"/>
                </a:ext>
              </a:extLst>
            </p:cNvPr>
            <p:cNvSpPr/>
            <p:nvPr/>
          </p:nvSpPr>
          <p:spPr>
            <a:xfrm>
              <a:off x="14977280" y="9193826"/>
              <a:ext cx="955919" cy="911708"/>
            </a:xfrm>
            <a:custGeom>
              <a:avLst/>
              <a:gdLst/>
              <a:ahLst/>
              <a:cxnLst/>
              <a:rect l="l" t="t" r="r" b="b"/>
              <a:pathLst>
                <a:path w="955919" h="911708">
                  <a:moveTo>
                    <a:pt x="0" y="0"/>
                  </a:moveTo>
                  <a:lnTo>
                    <a:pt x="955920" y="0"/>
                  </a:lnTo>
                  <a:lnTo>
                    <a:pt x="955920" y="911708"/>
                  </a:lnTo>
                  <a:lnTo>
                    <a:pt x="0" y="911708"/>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37" name="Freeform 20">
              <a:extLst>
                <a:ext uri="{FF2B5EF4-FFF2-40B4-BE49-F238E27FC236}">
                  <a16:creationId xmlns:a16="http://schemas.microsoft.com/office/drawing/2014/main" id="{65340758-8D46-2EC9-1D53-291FFFE23AC9}"/>
                </a:ext>
              </a:extLst>
            </p:cNvPr>
            <p:cNvSpPr/>
            <p:nvPr/>
          </p:nvSpPr>
          <p:spPr>
            <a:xfrm>
              <a:off x="17462001" y="8671650"/>
              <a:ext cx="3071885" cy="2170358"/>
            </a:xfrm>
            <a:custGeom>
              <a:avLst/>
              <a:gdLst/>
              <a:ahLst/>
              <a:cxnLst/>
              <a:rect l="l" t="t" r="r" b="b"/>
              <a:pathLst>
                <a:path w="3071885" h="2170358">
                  <a:moveTo>
                    <a:pt x="0" y="0"/>
                  </a:moveTo>
                  <a:lnTo>
                    <a:pt x="3071886" y="0"/>
                  </a:lnTo>
                  <a:lnTo>
                    <a:pt x="3071886" y="2170358"/>
                  </a:lnTo>
                  <a:lnTo>
                    <a:pt x="0" y="2170358"/>
                  </a:lnTo>
                  <a:lnTo>
                    <a:pt x="0" y="0"/>
                  </a:lnTo>
                  <a:close/>
                </a:path>
              </a:pathLst>
            </a:custGeom>
            <a:blipFill>
              <a:blip r:embed="rId22"/>
              <a:stretch>
                <a:fillRect t="-5300" r="-9322" b="-5300"/>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grpSp>
      <p:sp>
        <p:nvSpPr>
          <p:cNvPr id="39" name="TextBox 5">
            <a:extLst>
              <a:ext uri="{FF2B5EF4-FFF2-40B4-BE49-F238E27FC236}">
                <a16:creationId xmlns:a16="http://schemas.microsoft.com/office/drawing/2014/main" id="{00D40040-5F7F-EE53-3371-A9814F662AAF}"/>
              </a:ext>
            </a:extLst>
          </p:cNvPr>
          <p:cNvSpPr txBox="1"/>
          <p:nvPr/>
        </p:nvSpPr>
        <p:spPr>
          <a:xfrm>
            <a:off x="15684828" y="9284029"/>
            <a:ext cx="2645229" cy="95598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i="1" dirty="0">
                <a:solidFill>
                  <a:srgbClr val="6B777D"/>
                </a:solidFill>
                <a:latin typeface="TTInterfacesRegular"/>
              </a:rPr>
              <a:t>With the support of Horizon Europe funded </a:t>
            </a:r>
            <a:r>
              <a:rPr lang="en-US" i="1" dirty="0">
                <a:solidFill>
                  <a:srgbClr val="6B777D"/>
                </a:solidFill>
                <a:ea typeface="+mn-lt"/>
                <a:cs typeface="+mn-lt"/>
              </a:rPr>
              <a:t>MAGICA project</a:t>
            </a:r>
            <a:endParaRPr lang="en-US" i="1" dirty="0">
              <a:solidFill>
                <a:srgbClr val="6B777D"/>
              </a:solidFill>
              <a:latin typeface="TTInterfacesRegular"/>
            </a:endParaRPr>
          </a:p>
        </p:txBody>
      </p:sp>
      <p:pic>
        <p:nvPicPr>
          <p:cNvPr id="40" name="Picture 39">
            <a:extLst>
              <a:ext uri="{FF2B5EF4-FFF2-40B4-BE49-F238E27FC236}">
                <a16:creationId xmlns:a16="http://schemas.microsoft.com/office/drawing/2014/main" id="{CB1071C8-6A2C-42CD-C773-FE40FD97AC13}"/>
              </a:ext>
            </a:extLst>
          </p:cNvPr>
          <p:cNvPicPr>
            <a:picLocks noChangeAspect="1"/>
          </p:cNvPicPr>
          <p:nvPr/>
        </p:nvPicPr>
        <p:blipFill>
          <a:blip r:embed="rId23"/>
          <a:stretch>
            <a:fillRect/>
          </a:stretch>
        </p:blipFill>
        <p:spPr>
          <a:xfrm>
            <a:off x="15638315" y="8640451"/>
            <a:ext cx="1835729" cy="61471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5">
            <a:extLst>
              <a:ext uri="{FF2B5EF4-FFF2-40B4-BE49-F238E27FC236}">
                <a16:creationId xmlns:a16="http://schemas.microsoft.com/office/drawing/2014/main" id="{36657A5E-D883-E5A1-BFF7-0FE6921A4B5C}"/>
              </a:ext>
            </a:extLst>
          </p:cNvPr>
          <p:cNvGrpSpPr/>
          <p:nvPr/>
        </p:nvGrpSpPr>
        <p:grpSpPr>
          <a:xfrm>
            <a:off x="0" y="0"/>
            <a:ext cx="2474662" cy="10287000"/>
            <a:chOff x="0" y="0"/>
            <a:chExt cx="3299549" cy="13716000"/>
          </a:xfrm>
        </p:grpSpPr>
        <p:sp>
          <p:nvSpPr>
            <p:cNvPr id="25" name="Freeform 6">
              <a:extLst>
                <a:ext uri="{FF2B5EF4-FFF2-40B4-BE49-F238E27FC236}">
                  <a16:creationId xmlns:a16="http://schemas.microsoft.com/office/drawing/2014/main" id="{D0D28EB6-3417-975D-768C-42C75CF8A726}"/>
                </a:ext>
              </a:extLst>
            </p:cNvPr>
            <p:cNvSpPr/>
            <p:nvPr/>
          </p:nvSpPr>
          <p:spPr>
            <a:xfrm rot="5400000">
              <a:off x="-5208225" y="5208225"/>
              <a:ext cx="13716000" cy="3299549"/>
            </a:xfrm>
            <a:custGeom>
              <a:avLst/>
              <a:gdLst/>
              <a:ahLst/>
              <a:cxnLst/>
              <a:rect l="l" t="t" r="r" b="b"/>
              <a:pathLst>
                <a:path w="13716000" h="3299549">
                  <a:moveTo>
                    <a:pt x="0" y="0"/>
                  </a:moveTo>
                  <a:lnTo>
                    <a:pt x="13716000" y="0"/>
                  </a:lnTo>
                  <a:lnTo>
                    <a:pt x="13716000" y="3299550"/>
                  </a:lnTo>
                  <a:lnTo>
                    <a:pt x="0" y="3299550"/>
                  </a:lnTo>
                  <a:lnTo>
                    <a:pt x="0" y="0"/>
                  </a:lnTo>
                  <a:close/>
                </a:path>
              </a:pathLst>
            </a:custGeom>
            <a:blipFill>
              <a:blip r:embed="rId2"/>
              <a:stretch>
                <a:fillRect t="-343068" r="-60808" b="-2300"/>
              </a:stretch>
            </a:blipFill>
          </p:spPr>
          <p:txBody>
            <a:bodyPr/>
            <a:lstStyle/>
            <a:p>
              <a:endParaRPr lang="en-GB"/>
            </a:p>
          </p:txBody>
        </p:sp>
        <p:grpSp>
          <p:nvGrpSpPr>
            <p:cNvPr id="26" name="Group 7">
              <a:extLst>
                <a:ext uri="{FF2B5EF4-FFF2-40B4-BE49-F238E27FC236}">
                  <a16:creationId xmlns:a16="http://schemas.microsoft.com/office/drawing/2014/main" id="{2467AE0D-FDC8-5532-01F7-FC7656B42F72}"/>
                </a:ext>
              </a:extLst>
            </p:cNvPr>
            <p:cNvGrpSpPr/>
            <p:nvPr/>
          </p:nvGrpSpPr>
          <p:grpSpPr>
            <a:xfrm>
              <a:off x="243339" y="296573"/>
              <a:ext cx="2711271" cy="2152935"/>
              <a:chOff x="0" y="0"/>
              <a:chExt cx="2276697" cy="1807854"/>
            </a:xfrm>
          </p:grpSpPr>
          <p:sp>
            <p:nvSpPr>
              <p:cNvPr id="28" name="Freeform 8">
                <a:extLst>
                  <a:ext uri="{FF2B5EF4-FFF2-40B4-BE49-F238E27FC236}">
                    <a16:creationId xmlns:a16="http://schemas.microsoft.com/office/drawing/2014/main" id="{496DAEAC-0306-E997-7759-014BED54F4D3}"/>
                  </a:ext>
                </a:extLst>
              </p:cNvPr>
              <p:cNvSpPr/>
              <p:nvPr/>
            </p:nvSpPr>
            <p:spPr>
              <a:xfrm>
                <a:off x="0" y="0"/>
                <a:ext cx="2276697" cy="1807854"/>
              </a:xfrm>
              <a:custGeom>
                <a:avLst/>
                <a:gdLst/>
                <a:ahLst/>
                <a:cxnLst/>
                <a:rect l="l" t="t" r="r" b="b"/>
                <a:pathLst>
                  <a:path w="2276697" h="1807854">
                    <a:moveTo>
                      <a:pt x="0" y="0"/>
                    </a:moveTo>
                    <a:lnTo>
                      <a:pt x="2276697" y="0"/>
                    </a:lnTo>
                    <a:lnTo>
                      <a:pt x="2276697" y="1807854"/>
                    </a:lnTo>
                    <a:lnTo>
                      <a:pt x="0" y="1807854"/>
                    </a:lnTo>
                    <a:close/>
                  </a:path>
                </a:pathLst>
              </a:custGeom>
              <a:solidFill>
                <a:srgbClr val="EFF3F5"/>
              </a:solidFill>
            </p:spPr>
            <p:txBody>
              <a:bodyPr/>
              <a:lstStyle/>
              <a:p>
                <a:endParaRPr lang="en-GB"/>
              </a:p>
            </p:txBody>
          </p:sp>
        </p:grpSp>
        <p:sp>
          <p:nvSpPr>
            <p:cNvPr id="27" name="Freeform 9">
              <a:extLst>
                <a:ext uri="{FF2B5EF4-FFF2-40B4-BE49-F238E27FC236}">
                  <a16:creationId xmlns:a16="http://schemas.microsoft.com/office/drawing/2014/main" id="{15293842-BBFE-C341-EDD8-0DF064397D05}"/>
                </a:ext>
              </a:extLst>
            </p:cNvPr>
            <p:cNvSpPr/>
            <p:nvPr/>
          </p:nvSpPr>
          <p:spPr>
            <a:xfrm>
              <a:off x="165392" y="313279"/>
              <a:ext cx="2691816" cy="2116642"/>
            </a:xfrm>
            <a:custGeom>
              <a:avLst/>
              <a:gdLst/>
              <a:ahLst/>
              <a:cxnLst/>
              <a:rect l="l" t="t" r="r" b="b"/>
              <a:pathLst>
                <a:path w="2691816" h="2116642">
                  <a:moveTo>
                    <a:pt x="0" y="0"/>
                  </a:moveTo>
                  <a:lnTo>
                    <a:pt x="2691816" y="0"/>
                  </a:lnTo>
                  <a:lnTo>
                    <a:pt x="2691816" y="2116642"/>
                  </a:lnTo>
                  <a:lnTo>
                    <a:pt x="0" y="211664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sp>
        <p:nvSpPr>
          <p:cNvPr id="21" name="TextBox 21"/>
          <p:cNvSpPr txBox="1"/>
          <p:nvPr/>
        </p:nvSpPr>
        <p:spPr>
          <a:xfrm>
            <a:off x="2971800" y="1028700"/>
            <a:ext cx="12748391" cy="1353541"/>
          </a:xfrm>
          <a:prstGeom prst="rect">
            <a:avLst/>
          </a:prstGeom>
        </p:spPr>
        <p:txBody>
          <a:bodyPr lIns="0" tIns="0" rIns="0" bIns="0" rtlCol="0" anchor="t">
            <a:spAutoFit/>
          </a:bodyPr>
          <a:lstStyle/>
          <a:p>
            <a:pPr algn="l">
              <a:lnSpc>
                <a:spcPts val="3620"/>
              </a:lnSpc>
            </a:pPr>
            <a:endParaRPr sz="2400" dirty="0"/>
          </a:p>
          <a:p>
            <a:pPr marL="558314" lvl="1" indent="-279157" algn="l">
              <a:lnSpc>
                <a:spcPts val="3620"/>
              </a:lnSpc>
              <a:buFont typeface="Arial"/>
              <a:buChar char="•"/>
            </a:pPr>
            <a:r>
              <a:rPr lang="en-US" sz="2400" dirty="0">
                <a:solidFill>
                  <a:srgbClr val="1E355E"/>
                </a:solidFill>
                <a:latin typeface="Montserrat"/>
                <a:ea typeface="Montserrat"/>
                <a:cs typeface="Montserrat"/>
                <a:sym typeface="Montserrat"/>
              </a:rPr>
              <a:t>Highlights</a:t>
            </a:r>
            <a:r>
              <a:rPr lang="en-US" sz="2400" b="1" dirty="0">
                <a:solidFill>
                  <a:srgbClr val="1E355E"/>
                </a:solidFill>
                <a:latin typeface="Montserrat Bold"/>
                <a:ea typeface="Montserrat Bold"/>
                <a:cs typeface="Montserrat Bold"/>
                <a:sym typeface="Montserrat Bold"/>
              </a:rPr>
              <a:t> key findings</a:t>
            </a:r>
            <a:r>
              <a:rPr lang="en-US" sz="2400" dirty="0">
                <a:solidFill>
                  <a:srgbClr val="1E355E"/>
                </a:solidFill>
                <a:latin typeface="Montserrat"/>
                <a:ea typeface="Montserrat"/>
                <a:cs typeface="Montserrat"/>
                <a:sym typeface="Montserrat"/>
              </a:rPr>
              <a:t> of the Sea Level Rise in Europe report</a:t>
            </a:r>
          </a:p>
          <a:p>
            <a:pPr marL="558314" lvl="1" indent="-279157" algn="l">
              <a:lnSpc>
                <a:spcPts val="3620"/>
              </a:lnSpc>
              <a:buFont typeface="Arial"/>
              <a:buChar char="•"/>
            </a:pPr>
            <a:r>
              <a:rPr lang="en-US" sz="2400" dirty="0">
                <a:solidFill>
                  <a:srgbClr val="1E355E"/>
                </a:solidFill>
                <a:latin typeface="Montserrat"/>
                <a:ea typeface="Montserrat"/>
                <a:cs typeface="Montserrat"/>
                <a:sym typeface="Montserrat"/>
              </a:rPr>
              <a:t>Provides basin-specific insights for the six basins:</a:t>
            </a:r>
          </a:p>
        </p:txBody>
      </p:sp>
      <p:sp>
        <p:nvSpPr>
          <p:cNvPr id="22" name="Freeform 22"/>
          <p:cNvSpPr/>
          <p:nvPr/>
        </p:nvSpPr>
        <p:spPr>
          <a:xfrm>
            <a:off x="3507089" y="2628900"/>
            <a:ext cx="11809112" cy="6035611"/>
          </a:xfrm>
          <a:custGeom>
            <a:avLst/>
            <a:gdLst/>
            <a:ahLst/>
            <a:cxnLst/>
            <a:rect l="l" t="t" r="r" b="b"/>
            <a:pathLst>
              <a:path w="10861004" h="5267587">
                <a:moveTo>
                  <a:pt x="0" y="0"/>
                </a:moveTo>
                <a:lnTo>
                  <a:pt x="10861004" y="0"/>
                </a:lnTo>
                <a:lnTo>
                  <a:pt x="10861004" y="5267587"/>
                </a:lnTo>
                <a:lnTo>
                  <a:pt x="0" y="5267587"/>
                </a:lnTo>
                <a:lnTo>
                  <a:pt x="0" y="0"/>
                </a:lnTo>
                <a:close/>
              </a:path>
            </a:pathLst>
          </a:custGeom>
          <a:blipFill>
            <a:blip r:embed="rId5"/>
            <a:stretch>
              <a:fillRect/>
            </a:stretch>
          </a:blipFill>
        </p:spPr>
        <p:txBody>
          <a:bodyPr/>
          <a:lstStyle/>
          <a:p>
            <a:endParaRPr lang="en-GB"/>
          </a:p>
        </p:txBody>
      </p:sp>
      <p:sp>
        <p:nvSpPr>
          <p:cNvPr id="23" name="TextBox 23"/>
          <p:cNvSpPr txBox="1"/>
          <p:nvPr/>
        </p:nvSpPr>
        <p:spPr>
          <a:xfrm>
            <a:off x="2971800" y="495300"/>
            <a:ext cx="12748391" cy="811530"/>
          </a:xfrm>
          <a:prstGeom prst="rect">
            <a:avLst/>
          </a:prstGeom>
        </p:spPr>
        <p:txBody>
          <a:bodyPr lIns="0" tIns="0" rIns="0" bIns="0" rtlCol="0" anchor="t">
            <a:spAutoFit/>
          </a:bodyPr>
          <a:lstStyle/>
          <a:p>
            <a:pPr algn="l">
              <a:lnSpc>
                <a:spcPts val="6719"/>
              </a:lnSpc>
            </a:pPr>
            <a:r>
              <a:rPr lang="en-US" sz="4799" b="1" dirty="0">
                <a:solidFill>
                  <a:srgbClr val="1E355E"/>
                </a:solidFill>
                <a:latin typeface="Montserrat Bold"/>
                <a:ea typeface="Montserrat Bold"/>
                <a:cs typeface="Montserrat Bold"/>
                <a:sym typeface="Montserrat Bold"/>
              </a:rPr>
              <a:t>Summary for Policymakers</a:t>
            </a:r>
          </a:p>
        </p:txBody>
      </p:sp>
      <p:sp>
        <p:nvSpPr>
          <p:cNvPr id="29" name="Freeform 2">
            <a:extLst>
              <a:ext uri="{FF2B5EF4-FFF2-40B4-BE49-F238E27FC236}">
                <a16:creationId xmlns:a16="http://schemas.microsoft.com/office/drawing/2014/main" id="{DF52D5DF-58E5-84E3-87AC-CC78EC5813AB}"/>
              </a:ext>
            </a:extLst>
          </p:cNvPr>
          <p:cNvSpPr/>
          <p:nvPr/>
        </p:nvSpPr>
        <p:spPr>
          <a:xfrm>
            <a:off x="14738383" y="8650474"/>
            <a:ext cx="1636526" cy="1636526"/>
          </a:xfrm>
          <a:custGeom>
            <a:avLst/>
            <a:gdLst/>
            <a:ahLst/>
            <a:cxnLst/>
            <a:rect l="l" t="t" r="r" b="b"/>
            <a:pathLst>
              <a:path w="1636526" h="1636526">
                <a:moveTo>
                  <a:pt x="0" y="0"/>
                </a:moveTo>
                <a:lnTo>
                  <a:pt x="1636525" y="0"/>
                </a:lnTo>
                <a:lnTo>
                  <a:pt x="1636525" y="1636526"/>
                </a:lnTo>
                <a:lnTo>
                  <a:pt x="0" y="1636526"/>
                </a:lnTo>
                <a:lnTo>
                  <a:pt x="0" y="0"/>
                </a:lnTo>
                <a:close/>
              </a:path>
            </a:pathLst>
          </a:custGeom>
          <a:blipFill>
            <a:blip r:embed="rId6"/>
            <a:stretch>
              <a:fillRect/>
            </a:stretch>
          </a:blipFill>
        </p:spPr>
        <p:txBody>
          <a:bodyPr/>
          <a:lstStyle/>
          <a:p>
            <a:endParaRPr lang="en-GB"/>
          </a:p>
        </p:txBody>
      </p:sp>
      <p:sp>
        <p:nvSpPr>
          <p:cNvPr id="30" name="Freeform 3">
            <a:extLst>
              <a:ext uri="{FF2B5EF4-FFF2-40B4-BE49-F238E27FC236}">
                <a16:creationId xmlns:a16="http://schemas.microsoft.com/office/drawing/2014/main" id="{74B1B299-C1DB-DC4E-4AF0-990ECF2AB369}"/>
              </a:ext>
            </a:extLst>
          </p:cNvPr>
          <p:cNvSpPr/>
          <p:nvPr/>
        </p:nvSpPr>
        <p:spPr>
          <a:xfrm>
            <a:off x="12632023" y="9191625"/>
            <a:ext cx="1750467" cy="526389"/>
          </a:xfrm>
          <a:custGeom>
            <a:avLst/>
            <a:gdLst/>
            <a:ahLst/>
            <a:cxnLst/>
            <a:rect l="l" t="t" r="r" b="b"/>
            <a:pathLst>
              <a:path w="1750467" h="526389">
                <a:moveTo>
                  <a:pt x="0" y="0"/>
                </a:moveTo>
                <a:lnTo>
                  <a:pt x="1750467" y="0"/>
                </a:lnTo>
                <a:lnTo>
                  <a:pt x="1750467" y="526389"/>
                </a:lnTo>
                <a:lnTo>
                  <a:pt x="0" y="526389"/>
                </a:lnTo>
                <a:lnTo>
                  <a:pt x="0" y="0"/>
                </a:lnTo>
                <a:close/>
              </a:path>
            </a:pathLst>
          </a:custGeom>
          <a:blipFill>
            <a:blip r:embed="rId7"/>
            <a:stretch>
              <a:fillRect/>
            </a:stretch>
          </a:blipFill>
        </p:spPr>
        <p:txBody>
          <a:bodyPr/>
          <a:lstStyle/>
          <a:p>
            <a:endParaRPr lang="en-GB"/>
          </a:p>
        </p:txBody>
      </p:sp>
      <p:sp>
        <p:nvSpPr>
          <p:cNvPr id="31" name="Freeform 4">
            <a:extLst>
              <a:ext uri="{FF2B5EF4-FFF2-40B4-BE49-F238E27FC236}">
                <a16:creationId xmlns:a16="http://schemas.microsoft.com/office/drawing/2014/main" id="{2D67FEC0-544E-2E4D-26A8-44772A34B556}"/>
              </a:ext>
            </a:extLst>
          </p:cNvPr>
          <p:cNvSpPr/>
          <p:nvPr/>
        </p:nvSpPr>
        <p:spPr>
          <a:xfrm>
            <a:off x="16595795" y="8970500"/>
            <a:ext cx="1528709" cy="1080068"/>
          </a:xfrm>
          <a:custGeom>
            <a:avLst/>
            <a:gdLst/>
            <a:ahLst/>
            <a:cxnLst/>
            <a:rect l="l" t="t" r="r" b="b"/>
            <a:pathLst>
              <a:path w="1528709" h="1080068">
                <a:moveTo>
                  <a:pt x="0" y="0"/>
                </a:moveTo>
                <a:lnTo>
                  <a:pt x="1528709" y="0"/>
                </a:lnTo>
                <a:lnTo>
                  <a:pt x="1528709" y="1080068"/>
                </a:lnTo>
                <a:lnTo>
                  <a:pt x="0" y="1080068"/>
                </a:lnTo>
                <a:lnTo>
                  <a:pt x="0" y="0"/>
                </a:lnTo>
                <a:close/>
              </a:path>
            </a:pathLst>
          </a:custGeom>
          <a:blipFill>
            <a:blip r:embed="rId8"/>
            <a:stretch>
              <a:fillRect t="-5300" r="-9322" b="-5300"/>
            </a:stretch>
          </a:blipFill>
        </p:spPr>
        <p:txBody>
          <a:bodyPr/>
          <a:lstStyle/>
          <a:p>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0" y="0"/>
            <a:ext cx="2474662" cy="10287000"/>
            <a:chOff x="0" y="0"/>
            <a:chExt cx="3299549" cy="13716000"/>
          </a:xfrm>
        </p:grpSpPr>
        <p:sp>
          <p:nvSpPr>
            <p:cNvPr id="6" name="Freeform 6"/>
            <p:cNvSpPr/>
            <p:nvPr/>
          </p:nvSpPr>
          <p:spPr>
            <a:xfrm rot="5400000">
              <a:off x="-5208225" y="5208225"/>
              <a:ext cx="13716000" cy="3299549"/>
            </a:xfrm>
            <a:custGeom>
              <a:avLst/>
              <a:gdLst/>
              <a:ahLst/>
              <a:cxnLst/>
              <a:rect l="l" t="t" r="r" b="b"/>
              <a:pathLst>
                <a:path w="13716000" h="3299549">
                  <a:moveTo>
                    <a:pt x="0" y="0"/>
                  </a:moveTo>
                  <a:lnTo>
                    <a:pt x="13716000" y="0"/>
                  </a:lnTo>
                  <a:lnTo>
                    <a:pt x="13716000" y="3299550"/>
                  </a:lnTo>
                  <a:lnTo>
                    <a:pt x="0" y="3299550"/>
                  </a:lnTo>
                  <a:lnTo>
                    <a:pt x="0" y="0"/>
                  </a:lnTo>
                  <a:close/>
                </a:path>
              </a:pathLst>
            </a:custGeom>
            <a:blipFill>
              <a:blip r:embed="rId2"/>
              <a:stretch>
                <a:fillRect t="-343068" r="-60808" b="-2300"/>
              </a:stretch>
            </a:blipFill>
          </p:spPr>
          <p:txBody>
            <a:bodyPr/>
            <a:lstStyle/>
            <a:p>
              <a:endParaRPr lang="en-GB"/>
            </a:p>
          </p:txBody>
        </p:sp>
        <p:grpSp>
          <p:nvGrpSpPr>
            <p:cNvPr id="7" name="Group 7"/>
            <p:cNvGrpSpPr/>
            <p:nvPr/>
          </p:nvGrpSpPr>
          <p:grpSpPr>
            <a:xfrm>
              <a:off x="243339" y="296573"/>
              <a:ext cx="2711271" cy="2152935"/>
              <a:chOff x="0" y="0"/>
              <a:chExt cx="2276697" cy="1807854"/>
            </a:xfrm>
          </p:grpSpPr>
          <p:sp>
            <p:nvSpPr>
              <p:cNvPr id="8" name="Freeform 8"/>
              <p:cNvSpPr/>
              <p:nvPr/>
            </p:nvSpPr>
            <p:spPr>
              <a:xfrm>
                <a:off x="0" y="0"/>
                <a:ext cx="2276697" cy="1807854"/>
              </a:xfrm>
              <a:custGeom>
                <a:avLst/>
                <a:gdLst/>
                <a:ahLst/>
                <a:cxnLst/>
                <a:rect l="l" t="t" r="r" b="b"/>
                <a:pathLst>
                  <a:path w="2276697" h="1807854">
                    <a:moveTo>
                      <a:pt x="0" y="0"/>
                    </a:moveTo>
                    <a:lnTo>
                      <a:pt x="2276697" y="0"/>
                    </a:lnTo>
                    <a:lnTo>
                      <a:pt x="2276697" y="1807854"/>
                    </a:lnTo>
                    <a:lnTo>
                      <a:pt x="0" y="1807854"/>
                    </a:lnTo>
                    <a:close/>
                  </a:path>
                </a:pathLst>
              </a:custGeom>
              <a:solidFill>
                <a:srgbClr val="EFF3F5"/>
              </a:solidFill>
            </p:spPr>
            <p:txBody>
              <a:bodyPr/>
              <a:lstStyle/>
              <a:p>
                <a:endParaRPr lang="en-GB"/>
              </a:p>
            </p:txBody>
          </p:sp>
        </p:grpSp>
        <p:sp>
          <p:nvSpPr>
            <p:cNvPr id="9" name="Freeform 9"/>
            <p:cNvSpPr/>
            <p:nvPr/>
          </p:nvSpPr>
          <p:spPr>
            <a:xfrm>
              <a:off x="165392" y="313279"/>
              <a:ext cx="2691816" cy="2116642"/>
            </a:xfrm>
            <a:custGeom>
              <a:avLst/>
              <a:gdLst/>
              <a:ahLst/>
              <a:cxnLst/>
              <a:rect l="l" t="t" r="r" b="b"/>
              <a:pathLst>
                <a:path w="2691816" h="2116642">
                  <a:moveTo>
                    <a:pt x="0" y="0"/>
                  </a:moveTo>
                  <a:lnTo>
                    <a:pt x="2691816" y="0"/>
                  </a:lnTo>
                  <a:lnTo>
                    <a:pt x="2691816" y="2116642"/>
                  </a:lnTo>
                  <a:lnTo>
                    <a:pt x="0" y="211664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sp>
        <p:nvSpPr>
          <p:cNvPr id="11" name="Freeform 11"/>
          <p:cNvSpPr/>
          <p:nvPr/>
        </p:nvSpPr>
        <p:spPr>
          <a:xfrm>
            <a:off x="3842115" y="4829213"/>
            <a:ext cx="11301259" cy="2853568"/>
          </a:xfrm>
          <a:custGeom>
            <a:avLst/>
            <a:gdLst/>
            <a:ahLst/>
            <a:cxnLst/>
            <a:rect l="l" t="t" r="r" b="b"/>
            <a:pathLst>
              <a:path w="11301259" h="2853568">
                <a:moveTo>
                  <a:pt x="0" y="0"/>
                </a:moveTo>
                <a:lnTo>
                  <a:pt x="11301259" y="0"/>
                </a:lnTo>
                <a:lnTo>
                  <a:pt x="11301259" y="2853568"/>
                </a:lnTo>
                <a:lnTo>
                  <a:pt x="0" y="2853568"/>
                </a:lnTo>
                <a:lnTo>
                  <a:pt x="0" y="0"/>
                </a:lnTo>
                <a:close/>
              </a:path>
            </a:pathLst>
          </a:custGeom>
          <a:blipFill>
            <a:blip r:embed="rId5"/>
            <a:stretch>
              <a:fillRect/>
            </a:stretch>
          </a:blipFill>
        </p:spPr>
        <p:txBody>
          <a:bodyPr/>
          <a:lstStyle/>
          <a:p>
            <a:endParaRPr lang="en-GB"/>
          </a:p>
        </p:txBody>
      </p:sp>
      <p:sp>
        <p:nvSpPr>
          <p:cNvPr id="12" name="TextBox 12"/>
          <p:cNvSpPr txBox="1"/>
          <p:nvPr/>
        </p:nvSpPr>
        <p:spPr>
          <a:xfrm>
            <a:off x="2948951" y="694373"/>
            <a:ext cx="11492421" cy="705321"/>
          </a:xfrm>
          <a:prstGeom prst="rect">
            <a:avLst/>
          </a:prstGeom>
        </p:spPr>
        <p:txBody>
          <a:bodyPr wrap="square" lIns="0" tIns="0" rIns="0" bIns="0" rtlCol="0" anchor="t">
            <a:spAutoFit/>
          </a:bodyPr>
          <a:lstStyle/>
          <a:p>
            <a:pPr algn="l">
              <a:lnSpc>
                <a:spcPts val="5519"/>
              </a:lnSpc>
            </a:pPr>
            <a:r>
              <a:rPr lang="en-US" sz="4799" b="1" dirty="0">
                <a:solidFill>
                  <a:srgbClr val="222F62"/>
                </a:solidFill>
                <a:latin typeface="Montserrat Bold"/>
                <a:ea typeface="Montserrat Bold"/>
                <a:cs typeface="Montserrat Bold"/>
                <a:sym typeface="Montserrat Bold"/>
              </a:rPr>
              <a:t>Summary for Policymakers</a:t>
            </a:r>
          </a:p>
        </p:txBody>
      </p:sp>
      <p:sp>
        <p:nvSpPr>
          <p:cNvPr id="13" name="TextBox 13"/>
          <p:cNvSpPr txBox="1"/>
          <p:nvPr/>
        </p:nvSpPr>
        <p:spPr>
          <a:xfrm>
            <a:off x="3590445" y="2164443"/>
            <a:ext cx="13204078" cy="1506576"/>
          </a:xfrm>
          <a:prstGeom prst="rect">
            <a:avLst/>
          </a:prstGeom>
        </p:spPr>
        <p:txBody>
          <a:bodyPr lIns="0" tIns="0" rIns="0" bIns="0" rtlCol="0" anchor="t">
            <a:spAutoFit/>
          </a:bodyPr>
          <a:lstStyle/>
          <a:p>
            <a:pPr algn="l">
              <a:lnSpc>
                <a:spcPts val="3060"/>
              </a:lnSpc>
              <a:spcBef>
                <a:spcPct val="0"/>
              </a:spcBef>
            </a:pPr>
            <a:r>
              <a:rPr lang="en-US" sz="2185">
                <a:solidFill>
                  <a:srgbClr val="000000"/>
                </a:solidFill>
                <a:latin typeface="Montserrat"/>
                <a:ea typeface="Montserrat"/>
                <a:cs typeface="Montserrat"/>
                <a:sym typeface="Montserrat"/>
              </a:rPr>
              <a:t>“Sea Level Rise (SLR) is a global concern for low-lying coastal areas, including many European coasts. Despite the global threat of SLR, Europe faces </a:t>
            </a:r>
            <a:r>
              <a:rPr lang="en-US" sz="2185" b="1">
                <a:solidFill>
                  <a:srgbClr val="000000"/>
                </a:solidFill>
                <a:latin typeface="Montserrat Bold"/>
                <a:ea typeface="Montserrat Bold"/>
                <a:cs typeface="Montserrat Bold"/>
                <a:sym typeface="Montserrat Bold"/>
              </a:rPr>
              <a:t>disparities in understanding and applying sea level science</a:t>
            </a:r>
            <a:r>
              <a:rPr lang="en-US" sz="2185">
                <a:solidFill>
                  <a:srgbClr val="000000"/>
                </a:solidFill>
                <a:latin typeface="Montserrat"/>
                <a:ea typeface="Montserrat"/>
                <a:cs typeface="Montserrat"/>
                <a:sym typeface="Montserrat"/>
              </a:rPr>
              <a:t>, evaluating its impacts, and devising effective adaptation strategies.”</a:t>
            </a:r>
          </a:p>
        </p:txBody>
      </p:sp>
      <p:sp>
        <p:nvSpPr>
          <p:cNvPr id="14" name="TextBox 14"/>
          <p:cNvSpPr txBox="1"/>
          <p:nvPr/>
        </p:nvSpPr>
        <p:spPr>
          <a:xfrm>
            <a:off x="3715919" y="7864183"/>
            <a:ext cx="12090633" cy="1044931"/>
          </a:xfrm>
          <a:prstGeom prst="rect">
            <a:avLst/>
          </a:prstGeom>
        </p:spPr>
        <p:txBody>
          <a:bodyPr lIns="0" tIns="0" rIns="0" bIns="0" rtlCol="0" anchor="t">
            <a:spAutoFit/>
          </a:bodyPr>
          <a:lstStyle/>
          <a:p>
            <a:pPr algn="l">
              <a:lnSpc>
                <a:spcPts val="2780"/>
              </a:lnSpc>
              <a:spcBef>
                <a:spcPct val="0"/>
              </a:spcBef>
            </a:pPr>
            <a:r>
              <a:rPr lang="en-US" sz="1986" dirty="0">
                <a:solidFill>
                  <a:srgbClr val="000000"/>
                </a:solidFill>
                <a:latin typeface="Montserrat"/>
                <a:ea typeface="Montserrat"/>
                <a:cs typeface="Montserrat"/>
                <a:sym typeface="Montserrat"/>
              </a:rPr>
              <a:t>Figure. Word cloud representation of responses to the open-ended question “From the perspective of your work, what are the </a:t>
            </a:r>
            <a:r>
              <a:rPr lang="en-US" sz="1986" b="1" dirty="0">
                <a:solidFill>
                  <a:srgbClr val="000000"/>
                </a:solidFill>
                <a:latin typeface="Montserrat Bold"/>
                <a:ea typeface="Montserrat Bold"/>
                <a:cs typeface="Montserrat Bold"/>
                <a:sym typeface="Montserrat Bold"/>
              </a:rPr>
              <a:t>largest knowledge gaps in SLR</a:t>
            </a:r>
            <a:r>
              <a:rPr lang="en-US" sz="1986" dirty="0">
                <a:solidFill>
                  <a:srgbClr val="000000"/>
                </a:solidFill>
                <a:latin typeface="Montserrat"/>
                <a:ea typeface="Montserrat"/>
                <a:cs typeface="Montserrat"/>
                <a:sym typeface="Montserrat"/>
              </a:rPr>
              <a:t>?” from (a) scientist and (b) government respondents. </a:t>
            </a:r>
            <a:r>
              <a:rPr lang="en-US" sz="1986" b="1" dirty="0">
                <a:solidFill>
                  <a:srgbClr val="000000"/>
                </a:solidFill>
                <a:latin typeface="Montserrat Bold"/>
                <a:ea typeface="Montserrat Bold"/>
                <a:cs typeface="Montserrat Bold"/>
                <a:sym typeface="Montserrat Bold"/>
              </a:rPr>
              <a:t>(</a:t>
            </a:r>
            <a:r>
              <a:rPr lang="en-US" sz="1986" b="1" i="1" dirty="0">
                <a:solidFill>
                  <a:srgbClr val="000000"/>
                </a:solidFill>
                <a:latin typeface="Montserrat Bold Italics"/>
                <a:ea typeface="Montserrat Bold Italics"/>
                <a:cs typeface="Montserrat Bold Italics"/>
                <a:sym typeface="Montserrat Bold Italics"/>
              </a:rPr>
              <a:t>Jimenez et al. 2024</a:t>
            </a:r>
            <a:r>
              <a:rPr lang="en-US" sz="1986" b="1" dirty="0">
                <a:solidFill>
                  <a:srgbClr val="000000"/>
                </a:solidFill>
                <a:latin typeface="Montserrat Bold"/>
                <a:ea typeface="Montserrat Bold"/>
                <a:cs typeface="Montserrat Bold"/>
                <a:sym typeface="Montserrat Bold"/>
              </a:rPr>
              <a:t>)</a:t>
            </a:r>
          </a:p>
        </p:txBody>
      </p:sp>
      <p:sp>
        <p:nvSpPr>
          <p:cNvPr id="15" name="Freeform 10">
            <a:extLst>
              <a:ext uri="{FF2B5EF4-FFF2-40B4-BE49-F238E27FC236}">
                <a16:creationId xmlns:a16="http://schemas.microsoft.com/office/drawing/2014/main" id="{6AF057E1-DC5E-6395-2ABE-4164A7BE14EF}"/>
              </a:ext>
            </a:extLst>
          </p:cNvPr>
          <p:cNvSpPr/>
          <p:nvPr/>
        </p:nvSpPr>
        <p:spPr>
          <a:xfrm>
            <a:off x="3215898" y="1975862"/>
            <a:ext cx="45719" cy="2024638"/>
          </a:xfrm>
          <a:custGeom>
            <a:avLst/>
            <a:gdLst/>
            <a:ahLst/>
            <a:cxnLst/>
            <a:rect l="l" t="t" r="r" b="b"/>
            <a:pathLst>
              <a:path w="66814" h="2409123">
                <a:moveTo>
                  <a:pt x="0" y="0"/>
                </a:moveTo>
                <a:lnTo>
                  <a:pt x="66813" y="0"/>
                </a:lnTo>
                <a:lnTo>
                  <a:pt x="66813" y="2409123"/>
                </a:lnTo>
                <a:lnTo>
                  <a:pt x="0" y="2409123"/>
                </a:lnTo>
                <a:lnTo>
                  <a:pt x="0" y="0"/>
                </a:lnTo>
                <a:close/>
              </a:path>
            </a:pathLst>
          </a:custGeom>
          <a:blipFill>
            <a:blip r:embed="rId6"/>
            <a:stretch>
              <a:fillRect l="-146138" t="-2" r="-78122" b="-210783"/>
            </a:stretch>
          </a:blipFill>
        </p:spPr>
        <p:txBody>
          <a:bodyPr/>
          <a:lstStyle/>
          <a:p>
            <a:endParaRPr lang="en-GB"/>
          </a:p>
        </p:txBody>
      </p:sp>
      <p:sp>
        <p:nvSpPr>
          <p:cNvPr id="3" name="Freeform 2">
            <a:extLst>
              <a:ext uri="{FF2B5EF4-FFF2-40B4-BE49-F238E27FC236}">
                <a16:creationId xmlns:a16="http://schemas.microsoft.com/office/drawing/2014/main" id="{AB36964E-00EB-FCF2-73C2-762A5EC5F2E6}"/>
              </a:ext>
            </a:extLst>
          </p:cNvPr>
          <p:cNvSpPr/>
          <p:nvPr/>
        </p:nvSpPr>
        <p:spPr>
          <a:xfrm>
            <a:off x="14738383" y="8650474"/>
            <a:ext cx="1636526" cy="1636526"/>
          </a:xfrm>
          <a:custGeom>
            <a:avLst/>
            <a:gdLst/>
            <a:ahLst/>
            <a:cxnLst/>
            <a:rect l="l" t="t" r="r" b="b"/>
            <a:pathLst>
              <a:path w="1636526" h="1636526">
                <a:moveTo>
                  <a:pt x="0" y="0"/>
                </a:moveTo>
                <a:lnTo>
                  <a:pt x="1636525" y="0"/>
                </a:lnTo>
                <a:lnTo>
                  <a:pt x="1636525" y="1636526"/>
                </a:lnTo>
                <a:lnTo>
                  <a:pt x="0" y="1636526"/>
                </a:lnTo>
                <a:lnTo>
                  <a:pt x="0" y="0"/>
                </a:lnTo>
                <a:close/>
              </a:path>
            </a:pathLst>
          </a:custGeom>
          <a:blipFill>
            <a:blip r:embed="rId7"/>
            <a:stretch>
              <a:fillRect/>
            </a:stretch>
          </a:blipFill>
        </p:spPr>
        <p:txBody>
          <a:bodyPr/>
          <a:lstStyle/>
          <a:p>
            <a:endParaRPr lang="en-GB"/>
          </a:p>
        </p:txBody>
      </p:sp>
      <p:sp>
        <p:nvSpPr>
          <p:cNvPr id="10" name="Freeform 3">
            <a:extLst>
              <a:ext uri="{FF2B5EF4-FFF2-40B4-BE49-F238E27FC236}">
                <a16:creationId xmlns:a16="http://schemas.microsoft.com/office/drawing/2014/main" id="{1BAF3755-BA12-9A86-CB43-639DD096201C}"/>
              </a:ext>
            </a:extLst>
          </p:cNvPr>
          <p:cNvSpPr/>
          <p:nvPr/>
        </p:nvSpPr>
        <p:spPr>
          <a:xfrm>
            <a:off x="12632023" y="9191625"/>
            <a:ext cx="1750467" cy="526389"/>
          </a:xfrm>
          <a:custGeom>
            <a:avLst/>
            <a:gdLst/>
            <a:ahLst/>
            <a:cxnLst/>
            <a:rect l="l" t="t" r="r" b="b"/>
            <a:pathLst>
              <a:path w="1750467" h="526389">
                <a:moveTo>
                  <a:pt x="0" y="0"/>
                </a:moveTo>
                <a:lnTo>
                  <a:pt x="1750467" y="0"/>
                </a:lnTo>
                <a:lnTo>
                  <a:pt x="1750467" y="526389"/>
                </a:lnTo>
                <a:lnTo>
                  <a:pt x="0" y="526389"/>
                </a:lnTo>
                <a:lnTo>
                  <a:pt x="0" y="0"/>
                </a:lnTo>
                <a:close/>
              </a:path>
            </a:pathLst>
          </a:custGeom>
          <a:blipFill>
            <a:blip r:embed="rId8"/>
            <a:stretch>
              <a:fillRect/>
            </a:stretch>
          </a:blipFill>
        </p:spPr>
        <p:txBody>
          <a:bodyPr/>
          <a:lstStyle/>
          <a:p>
            <a:endParaRPr lang="en-GB"/>
          </a:p>
        </p:txBody>
      </p:sp>
      <p:sp>
        <p:nvSpPr>
          <p:cNvPr id="19" name="Freeform 4">
            <a:extLst>
              <a:ext uri="{FF2B5EF4-FFF2-40B4-BE49-F238E27FC236}">
                <a16:creationId xmlns:a16="http://schemas.microsoft.com/office/drawing/2014/main" id="{30750A2F-EEFC-7FF6-E119-5C6198CE8096}"/>
              </a:ext>
            </a:extLst>
          </p:cNvPr>
          <p:cNvSpPr/>
          <p:nvPr/>
        </p:nvSpPr>
        <p:spPr>
          <a:xfrm>
            <a:off x="16595795" y="8970500"/>
            <a:ext cx="1528709" cy="1080068"/>
          </a:xfrm>
          <a:custGeom>
            <a:avLst/>
            <a:gdLst/>
            <a:ahLst/>
            <a:cxnLst/>
            <a:rect l="l" t="t" r="r" b="b"/>
            <a:pathLst>
              <a:path w="1528709" h="1080068">
                <a:moveTo>
                  <a:pt x="0" y="0"/>
                </a:moveTo>
                <a:lnTo>
                  <a:pt x="1528709" y="0"/>
                </a:lnTo>
                <a:lnTo>
                  <a:pt x="1528709" y="1080068"/>
                </a:lnTo>
                <a:lnTo>
                  <a:pt x="0" y="1080068"/>
                </a:lnTo>
                <a:lnTo>
                  <a:pt x="0" y="0"/>
                </a:lnTo>
                <a:close/>
              </a:path>
            </a:pathLst>
          </a:custGeom>
          <a:blipFill>
            <a:blip r:embed="rId9"/>
            <a:stretch>
              <a:fillRect t="-5300" r="-9322" b="-5300"/>
            </a:stretch>
          </a:blipFill>
        </p:spPr>
        <p:txBody>
          <a:bodyPr/>
          <a:lstStyle/>
          <a:p>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0" y="0"/>
            <a:ext cx="2474662" cy="10287000"/>
            <a:chOff x="0" y="0"/>
            <a:chExt cx="3299549" cy="13716000"/>
          </a:xfrm>
        </p:grpSpPr>
        <p:sp>
          <p:nvSpPr>
            <p:cNvPr id="6" name="Freeform 6"/>
            <p:cNvSpPr/>
            <p:nvPr/>
          </p:nvSpPr>
          <p:spPr>
            <a:xfrm rot="5400000">
              <a:off x="-5208225" y="5208225"/>
              <a:ext cx="13716000" cy="3299549"/>
            </a:xfrm>
            <a:custGeom>
              <a:avLst/>
              <a:gdLst/>
              <a:ahLst/>
              <a:cxnLst/>
              <a:rect l="l" t="t" r="r" b="b"/>
              <a:pathLst>
                <a:path w="13716000" h="3299549">
                  <a:moveTo>
                    <a:pt x="0" y="0"/>
                  </a:moveTo>
                  <a:lnTo>
                    <a:pt x="13716000" y="0"/>
                  </a:lnTo>
                  <a:lnTo>
                    <a:pt x="13716000" y="3299550"/>
                  </a:lnTo>
                  <a:lnTo>
                    <a:pt x="0" y="3299550"/>
                  </a:lnTo>
                  <a:lnTo>
                    <a:pt x="0" y="0"/>
                  </a:lnTo>
                  <a:close/>
                </a:path>
              </a:pathLst>
            </a:custGeom>
            <a:blipFill>
              <a:blip r:embed="rId2"/>
              <a:stretch>
                <a:fillRect t="-343068" r="-60808" b="-2300"/>
              </a:stretch>
            </a:blipFill>
          </p:spPr>
          <p:txBody>
            <a:bodyPr/>
            <a:lstStyle/>
            <a:p>
              <a:endParaRPr lang="en-GB"/>
            </a:p>
          </p:txBody>
        </p:sp>
        <p:grpSp>
          <p:nvGrpSpPr>
            <p:cNvPr id="7" name="Group 7"/>
            <p:cNvGrpSpPr/>
            <p:nvPr/>
          </p:nvGrpSpPr>
          <p:grpSpPr>
            <a:xfrm>
              <a:off x="243339" y="296573"/>
              <a:ext cx="2711271" cy="2152935"/>
              <a:chOff x="0" y="0"/>
              <a:chExt cx="2276697" cy="1807854"/>
            </a:xfrm>
          </p:grpSpPr>
          <p:sp>
            <p:nvSpPr>
              <p:cNvPr id="8" name="Freeform 8"/>
              <p:cNvSpPr/>
              <p:nvPr/>
            </p:nvSpPr>
            <p:spPr>
              <a:xfrm>
                <a:off x="0" y="0"/>
                <a:ext cx="2276697" cy="1807854"/>
              </a:xfrm>
              <a:custGeom>
                <a:avLst/>
                <a:gdLst/>
                <a:ahLst/>
                <a:cxnLst/>
                <a:rect l="l" t="t" r="r" b="b"/>
                <a:pathLst>
                  <a:path w="2276697" h="1807854">
                    <a:moveTo>
                      <a:pt x="0" y="0"/>
                    </a:moveTo>
                    <a:lnTo>
                      <a:pt x="2276697" y="0"/>
                    </a:lnTo>
                    <a:lnTo>
                      <a:pt x="2276697" y="1807854"/>
                    </a:lnTo>
                    <a:lnTo>
                      <a:pt x="0" y="1807854"/>
                    </a:lnTo>
                    <a:close/>
                  </a:path>
                </a:pathLst>
              </a:custGeom>
              <a:solidFill>
                <a:srgbClr val="EFF3F5"/>
              </a:solidFill>
            </p:spPr>
            <p:txBody>
              <a:bodyPr/>
              <a:lstStyle/>
              <a:p>
                <a:endParaRPr lang="en-GB"/>
              </a:p>
            </p:txBody>
          </p:sp>
        </p:grpSp>
        <p:sp>
          <p:nvSpPr>
            <p:cNvPr id="9" name="Freeform 9"/>
            <p:cNvSpPr/>
            <p:nvPr/>
          </p:nvSpPr>
          <p:spPr>
            <a:xfrm>
              <a:off x="165392" y="313279"/>
              <a:ext cx="2691816" cy="2116642"/>
            </a:xfrm>
            <a:custGeom>
              <a:avLst/>
              <a:gdLst/>
              <a:ahLst/>
              <a:cxnLst/>
              <a:rect l="l" t="t" r="r" b="b"/>
              <a:pathLst>
                <a:path w="2691816" h="2116642">
                  <a:moveTo>
                    <a:pt x="0" y="0"/>
                  </a:moveTo>
                  <a:lnTo>
                    <a:pt x="2691816" y="0"/>
                  </a:lnTo>
                  <a:lnTo>
                    <a:pt x="2691816" y="2116642"/>
                  </a:lnTo>
                  <a:lnTo>
                    <a:pt x="0" y="211664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sp>
        <p:nvSpPr>
          <p:cNvPr id="11" name="TextBox 11"/>
          <p:cNvSpPr txBox="1"/>
          <p:nvPr/>
        </p:nvSpPr>
        <p:spPr>
          <a:xfrm>
            <a:off x="2996576" y="694373"/>
            <a:ext cx="11557624" cy="705321"/>
          </a:xfrm>
          <a:prstGeom prst="rect">
            <a:avLst/>
          </a:prstGeom>
        </p:spPr>
        <p:txBody>
          <a:bodyPr wrap="square" lIns="0" tIns="0" rIns="0" bIns="0" rtlCol="0" anchor="t">
            <a:spAutoFit/>
          </a:bodyPr>
          <a:lstStyle/>
          <a:p>
            <a:pPr algn="l">
              <a:lnSpc>
                <a:spcPts val="5519"/>
              </a:lnSpc>
            </a:pPr>
            <a:r>
              <a:rPr lang="en-US" sz="4799" b="1" dirty="0">
                <a:solidFill>
                  <a:srgbClr val="222F62"/>
                </a:solidFill>
                <a:latin typeface="Montserrat Bold"/>
                <a:ea typeface="Montserrat Bold"/>
                <a:cs typeface="Montserrat Bold"/>
                <a:sym typeface="Montserrat Bold"/>
              </a:rPr>
              <a:t>Summary for Policymakers</a:t>
            </a:r>
          </a:p>
        </p:txBody>
      </p:sp>
      <p:sp>
        <p:nvSpPr>
          <p:cNvPr id="12" name="TextBox 12"/>
          <p:cNvSpPr txBox="1"/>
          <p:nvPr/>
        </p:nvSpPr>
        <p:spPr>
          <a:xfrm>
            <a:off x="3746170" y="1964305"/>
            <a:ext cx="12805588" cy="1957587"/>
          </a:xfrm>
          <a:prstGeom prst="rect">
            <a:avLst/>
          </a:prstGeom>
        </p:spPr>
        <p:txBody>
          <a:bodyPr lIns="0" tIns="0" rIns="0" bIns="0" rtlCol="0" anchor="t">
            <a:spAutoFit/>
          </a:bodyPr>
          <a:lstStyle/>
          <a:p>
            <a:pPr algn="l">
              <a:lnSpc>
                <a:spcPts val="3060"/>
              </a:lnSpc>
              <a:spcBef>
                <a:spcPct val="0"/>
              </a:spcBef>
            </a:pPr>
            <a:r>
              <a:rPr lang="en-US" sz="2185" dirty="0">
                <a:solidFill>
                  <a:srgbClr val="000000"/>
                </a:solidFill>
                <a:latin typeface="Montserrat"/>
                <a:ea typeface="Montserrat"/>
                <a:cs typeface="Montserrat"/>
                <a:sym typeface="Montserrat"/>
              </a:rPr>
              <a:t>‘‘The mean rate of European absolute sea level rise slightly exceeds the global mean trend and is accelerating. </a:t>
            </a:r>
            <a:r>
              <a:rPr lang="en-US" sz="2185" b="1" dirty="0">
                <a:solidFill>
                  <a:srgbClr val="000000"/>
                </a:solidFill>
                <a:latin typeface="Montserrat"/>
                <a:ea typeface="Montserrat"/>
                <a:cs typeface="Montserrat"/>
                <a:sym typeface="Montserrat"/>
              </a:rPr>
              <a:t>Regional variability is large</a:t>
            </a:r>
            <a:r>
              <a:rPr lang="en-US" sz="2185" dirty="0">
                <a:solidFill>
                  <a:srgbClr val="000000"/>
                </a:solidFill>
                <a:latin typeface="Montserrat"/>
                <a:ea typeface="Montserrat"/>
                <a:cs typeface="Montserrat"/>
                <a:sym typeface="Montserrat"/>
              </a:rPr>
              <a:t>, with lower (or negative) relative sea level rise in some Baltic regions due to vertical land movements and effects of loss of land ice masses. Future sea level rise rates are very uncertain and depend greatly on emission scenarios. </a:t>
            </a:r>
            <a:r>
              <a:rPr lang="en-US" sz="2185" b="1" dirty="0">
                <a:solidFill>
                  <a:srgbClr val="000000"/>
                </a:solidFill>
                <a:latin typeface="Montserrat"/>
                <a:ea typeface="Montserrat"/>
                <a:cs typeface="Montserrat"/>
                <a:sym typeface="Montserrat"/>
              </a:rPr>
              <a:t>Higher relative sea level rates are expected in the southern areas</a:t>
            </a:r>
            <a:r>
              <a:rPr lang="en-US" sz="2185" dirty="0">
                <a:solidFill>
                  <a:srgbClr val="000000"/>
                </a:solidFill>
                <a:latin typeface="Montserrat"/>
                <a:ea typeface="Montserrat"/>
                <a:cs typeface="Montserrat"/>
                <a:sym typeface="Montserrat"/>
              </a:rPr>
              <a:t>.’’</a:t>
            </a:r>
          </a:p>
        </p:txBody>
      </p:sp>
      <p:sp>
        <p:nvSpPr>
          <p:cNvPr id="16" name="Freeform 10">
            <a:extLst>
              <a:ext uri="{FF2B5EF4-FFF2-40B4-BE49-F238E27FC236}">
                <a16:creationId xmlns:a16="http://schemas.microsoft.com/office/drawing/2014/main" id="{71645ACA-B4CC-70D3-AA38-2B5BEBF2F9D3}"/>
              </a:ext>
            </a:extLst>
          </p:cNvPr>
          <p:cNvSpPr/>
          <p:nvPr/>
        </p:nvSpPr>
        <p:spPr>
          <a:xfrm>
            <a:off x="3215898" y="1975862"/>
            <a:ext cx="45719" cy="2024638"/>
          </a:xfrm>
          <a:custGeom>
            <a:avLst/>
            <a:gdLst/>
            <a:ahLst/>
            <a:cxnLst/>
            <a:rect l="l" t="t" r="r" b="b"/>
            <a:pathLst>
              <a:path w="66814" h="2409123">
                <a:moveTo>
                  <a:pt x="0" y="0"/>
                </a:moveTo>
                <a:lnTo>
                  <a:pt x="66813" y="0"/>
                </a:lnTo>
                <a:lnTo>
                  <a:pt x="66813" y="2409123"/>
                </a:lnTo>
                <a:lnTo>
                  <a:pt x="0" y="2409123"/>
                </a:lnTo>
                <a:lnTo>
                  <a:pt x="0" y="0"/>
                </a:lnTo>
                <a:close/>
              </a:path>
            </a:pathLst>
          </a:custGeom>
          <a:blipFill>
            <a:blip r:embed="rId5"/>
            <a:stretch>
              <a:fillRect l="-146138" t="-2" r="-78122" b="-210783"/>
            </a:stretch>
          </a:blipFill>
        </p:spPr>
        <p:txBody>
          <a:bodyPr/>
          <a:lstStyle/>
          <a:p>
            <a:endParaRPr lang="en-GB"/>
          </a:p>
        </p:txBody>
      </p:sp>
      <p:pic>
        <p:nvPicPr>
          <p:cNvPr id="14" name="Picture 2">
            <a:extLst>
              <a:ext uri="{FF2B5EF4-FFF2-40B4-BE49-F238E27FC236}">
                <a16:creationId xmlns:a16="http://schemas.microsoft.com/office/drawing/2014/main" id="{15477DCF-E678-9EBC-55BE-3412431A5DD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5877" t="56243"/>
          <a:stretch/>
        </p:blipFill>
        <p:spPr bwMode="auto">
          <a:xfrm>
            <a:off x="3267833" y="4428069"/>
            <a:ext cx="6864210" cy="51433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A6B374D5-01CC-E38C-5738-349CA07DF54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0166" t="60284" r="42654" b="23662"/>
          <a:stretch/>
        </p:blipFill>
        <p:spPr bwMode="auto">
          <a:xfrm>
            <a:off x="11597469" y="5143500"/>
            <a:ext cx="4386228" cy="2133842"/>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807B075E-399D-61D9-1A57-6308301599B4}"/>
              </a:ext>
            </a:extLst>
          </p:cNvPr>
          <p:cNvSpPr txBox="1"/>
          <p:nvPr/>
        </p:nvSpPr>
        <p:spPr>
          <a:xfrm>
            <a:off x="11194693" y="6890060"/>
            <a:ext cx="6493358" cy="1620315"/>
          </a:xfrm>
          <a:prstGeom prst="rect">
            <a:avLst/>
          </a:prstGeom>
          <a:noFill/>
        </p:spPr>
        <p:txBody>
          <a:bodyPr wrap="square">
            <a:spAutoFit/>
          </a:bodyPr>
          <a:lstStyle/>
          <a:p>
            <a:r>
              <a:rPr lang="en-US" sz="1986" b="1" dirty="0">
                <a:solidFill>
                  <a:srgbClr val="000000"/>
                </a:solidFill>
                <a:latin typeface="Montserrat"/>
              </a:rPr>
              <a:t>Figure. </a:t>
            </a:r>
            <a:r>
              <a:rPr lang="en-US" sz="1986" dirty="0">
                <a:solidFill>
                  <a:srgbClr val="000000"/>
                </a:solidFill>
                <a:latin typeface="Montserrat"/>
              </a:rPr>
              <a:t>Percentage of respondents who reported the use of the mentioned type of SLR data/information (the original question was “</a:t>
            </a:r>
            <a:r>
              <a:rPr lang="en-US" sz="1986" b="1" dirty="0">
                <a:solidFill>
                  <a:srgbClr val="000000"/>
                </a:solidFill>
                <a:latin typeface="Montserrat"/>
              </a:rPr>
              <a:t>What type of SLR data and/or information do you use?”) </a:t>
            </a:r>
            <a:r>
              <a:rPr lang="en-US" sz="1986" b="1" dirty="0">
                <a:solidFill>
                  <a:srgbClr val="000000"/>
                </a:solidFill>
                <a:latin typeface="Montserrat Bold"/>
                <a:ea typeface="Montserrat Bold"/>
                <a:cs typeface="Montserrat Bold"/>
                <a:sym typeface="Montserrat Bold"/>
              </a:rPr>
              <a:t>(</a:t>
            </a:r>
            <a:r>
              <a:rPr lang="en-US" sz="1986" b="1" i="1" dirty="0">
                <a:solidFill>
                  <a:srgbClr val="000000"/>
                </a:solidFill>
                <a:latin typeface="Montserrat Bold Italics"/>
                <a:ea typeface="Montserrat Bold Italics"/>
                <a:cs typeface="Montserrat Bold Italics"/>
                <a:sym typeface="Montserrat Bold Italics"/>
              </a:rPr>
              <a:t>Jimenez et al. 2024</a:t>
            </a:r>
            <a:r>
              <a:rPr lang="en-US" sz="1986" b="1" dirty="0">
                <a:solidFill>
                  <a:srgbClr val="000000"/>
                </a:solidFill>
                <a:latin typeface="Montserrat Bold"/>
                <a:ea typeface="Montserrat Bold"/>
                <a:cs typeface="Montserrat Bold"/>
                <a:sym typeface="Montserrat Bold"/>
              </a:rPr>
              <a:t>)</a:t>
            </a:r>
            <a:endParaRPr lang="en-GB" sz="1986" dirty="0">
              <a:solidFill>
                <a:srgbClr val="000000"/>
              </a:solidFill>
              <a:latin typeface="Montserrat"/>
            </a:endParaRPr>
          </a:p>
        </p:txBody>
      </p:sp>
      <p:sp>
        <p:nvSpPr>
          <p:cNvPr id="3" name="Freeform 2">
            <a:extLst>
              <a:ext uri="{FF2B5EF4-FFF2-40B4-BE49-F238E27FC236}">
                <a16:creationId xmlns:a16="http://schemas.microsoft.com/office/drawing/2014/main" id="{DBFE9A30-163A-B64A-73FE-D260197EC2D5}"/>
              </a:ext>
            </a:extLst>
          </p:cNvPr>
          <p:cNvSpPr/>
          <p:nvPr/>
        </p:nvSpPr>
        <p:spPr>
          <a:xfrm>
            <a:off x="14738383" y="8650474"/>
            <a:ext cx="1636526" cy="1636526"/>
          </a:xfrm>
          <a:custGeom>
            <a:avLst/>
            <a:gdLst/>
            <a:ahLst/>
            <a:cxnLst/>
            <a:rect l="l" t="t" r="r" b="b"/>
            <a:pathLst>
              <a:path w="1636526" h="1636526">
                <a:moveTo>
                  <a:pt x="0" y="0"/>
                </a:moveTo>
                <a:lnTo>
                  <a:pt x="1636525" y="0"/>
                </a:lnTo>
                <a:lnTo>
                  <a:pt x="1636525" y="1636526"/>
                </a:lnTo>
                <a:lnTo>
                  <a:pt x="0" y="1636526"/>
                </a:lnTo>
                <a:lnTo>
                  <a:pt x="0" y="0"/>
                </a:lnTo>
                <a:close/>
              </a:path>
            </a:pathLst>
          </a:custGeom>
          <a:blipFill>
            <a:blip r:embed="rId7"/>
            <a:stretch>
              <a:fillRect/>
            </a:stretch>
          </a:blipFill>
        </p:spPr>
        <p:txBody>
          <a:bodyPr/>
          <a:lstStyle/>
          <a:p>
            <a:endParaRPr lang="en-GB"/>
          </a:p>
        </p:txBody>
      </p:sp>
      <p:sp>
        <p:nvSpPr>
          <p:cNvPr id="10" name="Freeform 3">
            <a:extLst>
              <a:ext uri="{FF2B5EF4-FFF2-40B4-BE49-F238E27FC236}">
                <a16:creationId xmlns:a16="http://schemas.microsoft.com/office/drawing/2014/main" id="{2C63ACDB-9462-61E8-E849-F37E5C7B9E44}"/>
              </a:ext>
            </a:extLst>
          </p:cNvPr>
          <p:cNvSpPr/>
          <p:nvPr/>
        </p:nvSpPr>
        <p:spPr>
          <a:xfrm>
            <a:off x="12632023" y="9191625"/>
            <a:ext cx="1750467" cy="526389"/>
          </a:xfrm>
          <a:custGeom>
            <a:avLst/>
            <a:gdLst/>
            <a:ahLst/>
            <a:cxnLst/>
            <a:rect l="l" t="t" r="r" b="b"/>
            <a:pathLst>
              <a:path w="1750467" h="526389">
                <a:moveTo>
                  <a:pt x="0" y="0"/>
                </a:moveTo>
                <a:lnTo>
                  <a:pt x="1750467" y="0"/>
                </a:lnTo>
                <a:lnTo>
                  <a:pt x="1750467" y="526389"/>
                </a:lnTo>
                <a:lnTo>
                  <a:pt x="0" y="526389"/>
                </a:lnTo>
                <a:lnTo>
                  <a:pt x="0" y="0"/>
                </a:lnTo>
                <a:close/>
              </a:path>
            </a:pathLst>
          </a:custGeom>
          <a:blipFill>
            <a:blip r:embed="rId8"/>
            <a:stretch>
              <a:fillRect/>
            </a:stretch>
          </a:blipFill>
        </p:spPr>
        <p:txBody>
          <a:bodyPr/>
          <a:lstStyle/>
          <a:p>
            <a:endParaRPr lang="en-GB"/>
          </a:p>
        </p:txBody>
      </p:sp>
      <p:sp>
        <p:nvSpPr>
          <p:cNvPr id="20" name="Freeform 4">
            <a:extLst>
              <a:ext uri="{FF2B5EF4-FFF2-40B4-BE49-F238E27FC236}">
                <a16:creationId xmlns:a16="http://schemas.microsoft.com/office/drawing/2014/main" id="{EB25194C-98D0-46F9-0630-57AAA0F5CA8C}"/>
              </a:ext>
            </a:extLst>
          </p:cNvPr>
          <p:cNvSpPr/>
          <p:nvPr/>
        </p:nvSpPr>
        <p:spPr>
          <a:xfrm>
            <a:off x="16595795" y="8970500"/>
            <a:ext cx="1528709" cy="1080068"/>
          </a:xfrm>
          <a:custGeom>
            <a:avLst/>
            <a:gdLst/>
            <a:ahLst/>
            <a:cxnLst/>
            <a:rect l="l" t="t" r="r" b="b"/>
            <a:pathLst>
              <a:path w="1528709" h="1080068">
                <a:moveTo>
                  <a:pt x="0" y="0"/>
                </a:moveTo>
                <a:lnTo>
                  <a:pt x="1528709" y="0"/>
                </a:lnTo>
                <a:lnTo>
                  <a:pt x="1528709" y="1080068"/>
                </a:lnTo>
                <a:lnTo>
                  <a:pt x="0" y="1080068"/>
                </a:lnTo>
                <a:lnTo>
                  <a:pt x="0" y="0"/>
                </a:lnTo>
                <a:close/>
              </a:path>
            </a:pathLst>
          </a:custGeom>
          <a:blipFill>
            <a:blip r:embed="rId9"/>
            <a:stretch>
              <a:fillRect t="-5300" r="-9322" b="-5300"/>
            </a:stretch>
          </a:blipFill>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0" y="0"/>
            <a:ext cx="2474662" cy="10287000"/>
            <a:chOff x="0" y="0"/>
            <a:chExt cx="3299549" cy="13716000"/>
          </a:xfrm>
        </p:grpSpPr>
        <p:sp>
          <p:nvSpPr>
            <p:cNvPr id="6" name="Freeform 6"/>
            <p:cNvSpPr/>
            <p:nvPr/>
          </p:nvSpPr>
          <p:spPr>
            <a:xfrm rot="5400000">
              <a:off x="-5208225" y="5208225"/>
              <a:ext cx="13716000" cy="3299549"/>
            </a:xfrm>
            <a:custGeom>
              <a:avLst/>
              <a:gdLst/>
              <a:ahLst/>
              <a:cxnLst/>
              <a:rect l="l" t="t" r="r" b="b"/>
              <a:pathLst>
                <a:path w="13716000" h="3299549">
                  <a:moveTo>
                    <a:pt x="0" y="0"/>
                  </a:moveTo>
                  <a:lnTo>
                    <a:pt x="13716000" y="0"/>
                  </a:lnTo>
                  <a:lnTo>
                    <a:pt x="13716000" y="3299550"/>
                  </a:lnTo>
                  <a:lnTo>
                    <a:pt x="0" y="3299550"/>
                  </a:lnTo>
                  <a:lnTo>
                    <a:pt x="0" y="0"/>
                  </a:lnTo>
                  <a:close/>
                </a:path>
              </a:pathLst>
            </a:custGeom>
            <a:blipFill>
              <a:blip r:embed="rId2"/>
              <a:stretch>
                <a:fillRect t="-343068" r="-60808" b="-2300"/>
              </a:stretch>
            </a:blipFill>
          </p:spPr>
          <p:txBody>
            <a:bodyPr/>
            <a:lstStyle/>
            <a:p>
              <a:endParaRPr lang="en-GB"/>
            </a:p>
          </p:txBody>
        </p:sp>
        <p:grpSp>
          <p:nvGrpSpPr>
            <p:cNvPr id="7" name="Group 7"/>
            <p:cNvGrpSpPr/>
            <p:nvPr/>
          </p:nvGrpSpPr>
          <p:grpSpPr>
            <a:xfrm>
              <a:off x="243339" y="296573"/>
              <a:ext cx="2711271" cy="2152935"/>
              <a:chOff x="0" y="0"/>
              <a:chExt cx="2276697" cy="1807854"/>
            </a:xfrm>
          </p:grpSpPr>
          <p:sp>
            <p:nvSpPr>
              <p:cNvPr id="8" name="Freeform 8"/>
              <p:cNvSpPr/>
              <p:nvPr/>
            </p:nvSpPr>
            <p:spPr>
              <a:xfrm>
                <a:off x="0" y="0"/>
                <a:ext cx="2276697" cy="1807854"/>
              </a:xfrm>
              <a:custGeom>
                <a:avLst/>
                <a:gdLst/>
                <a:ahLst/>
                <a:cxnLst/>
                <a:rect l="l" t="t" r="r" b="b"/>
                <a:pathLst>
                  <a:path w="2276697" h="1807854">
                    <a:moveTo>
                      <a:pt x="0" y="0"/>
                    </a:moveTo>
                    <a:lnTo>
                      <a:pt x="2276697" y="0"/>
                    </a:lnTo>
                    <a:lnTo>
                      <a:pt x="2276697" y="1807854"/>
                    </a:lnTo>
                    <a:lnTo>
                      <a:pt x="0" y="1807854"/>
                    </a:lnTo>
                    <a:close/>
                  </a:path>
                </a:pathLst>
              </a:custGeom>
              <a:solidFill>
                <a:srgbClr val="EFF3F5"/>
              </a:solidFill>
            </p:spPr>
            <p:txBody>
              <a:bodyPr/>
              <a:lstStyle/>
              <a:p>
                <a:endParaRPr lang="en-GB"/>
              </a:p>
            </p:txBody>
          </p:sp>
        </p:grpSp>
        <p:sp>
          <p:nvSpPr>
            <p:cNvPr id="9" name="Freeform 9"/>
            <p:cNvSpPr/>
            <p:nvPr/>
          </p:nvSpPr>
          <p:spPr>
            <a:xfrm>
              <a:off x="165392" y="313279"/>
              <a:ext cx="2691816" cy="2116642"/>
            </a:xfrm>
            <a:custGeom>
              <a:avLst/>
              <a:gdLst/>
              <a:ahLst/>
              <a:cxnLst/>
              <a:rect l="l" t="t" r="r" b="b"/>
              <a:pathLst>
                <a:path w="2691816" h="2116642">
                  <a:moveTo>
                    <a:pt x="0" y="0"/>
                  </a:moveTo>
                  <a:lnTo>
                    <a:pt x="2691816" y="0"/>
                  </a:lnTo>
                  <a:lnTo>
                    <a:pt x="2691816" y="2116642"/>
                  </a:lnTo>
                  <a:lnTo>
                    <a:pt x="0" y="211664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sp>
        <p:nvSpPr>
          <p:cNvPr id="11" name="Freeform 11"/>
          <p:cNvSpPr/>
          <p:nvPr/>
        </p:nvSpPr>
        <p:spPr>
          <a:xfrm>
            <a:off x="3487401" y="3671005"/>
            <a:ext cx="9121861" cy="5366774"/>
          </a:xfrm>
          <a:custGeom>
            <a:avLst/>
            <a:gdLst/>
            <a:ahLst/>
            <a:cxnLst/>
            <a:rect l="l" t="t" r="r" b="b"/>
            <a:pathLst>
              <a:path w="9121861" h="5366774">
                <a:moveTo>
                  <a:pt x="0" y="0"/>
                </a:moveTo>
                <a:lnTo>
                  <a:pt x="9121861" y="0"/>
                </a:lnTo>
                <a:lnTo>
                  <a:pt x="9121861" y="5366774"/>
                </a:lnTo>
                <a:lnTo>
                  <a:pt x="0" y="5366774"/>
                </a:lnTo>
                <a:lnTo>
                  <a:pt x="0" y="0"/>
                </a:lnTo>
                <a:close/>
              </a:path>
            </a:pathLst>
          </a:custGeom>
          <a:blipFill>
            <a:blip r:embed="rId5"/>
            <a:stretch>
              <a:fillRect b="-113462"/>
            </a:stretch>
          </a:blipFill>
        </p:spPr>
        <p:txBody>
          <a:bodyPr/>
          <a:lstStyle/>
          <a:p>
            <a:endParaRPr lang="en-GB"/>
          </a:p>
        </p:txBody>
      </p:sp>
      <p:sp>
        <p:nvSpPr>
          <p:cNvPr id="12" name="TextBox 12"/>
          <p:cNvSpPr txBox="1"/>
          <p:nvPr/>
        </p:nvSpPr>
        <p:spPr>
          <a:xfrm>
            <a:off x="2977526" y="694373"/>
            <a:ext cx="10212407" cy="705321"/>
          </a:xfrm>
          <a:prstGeom prst="rect">
            <a:avLst/>
          </a:prstGeom>
        </p:spPr>
        <p:txBody>
          <a:bodyPr wrap="square" lIns="0" tIns="0" rIns="0" bIns="0" rtlCol="0" anchor="t">
            <a:spAutoFit/>
          </a:bodyPr>
          <a:lstStyle/>
          <a:p>
            <a:pPr algn="l">
              <a:lnSpc>
                <a:spcPts val="5519"/>
              </a:lnSpc>
            </a:pPr>
            <a:r>
              <a:rPr lang="en-US" sz="4799" b="1" dirty="0">
                <a:solidFill>
                  <a:srgbClr val="222F62"/>
                </a:solidFill>
                <a:latin typeface="Montserrat Bold"/>
                <a:ea typeface="Montserrat Bold"/>
                <a:cs typeface="Montserrat Bold"/>
                <a:sym typeface="Montserrat Bold"/>
              </a:rPr>
              <a:t>Summary for Policymakers</a:t>
            </a:r>
          </a:p>
        </p:txBody>
      </p:sp>
      <p:sp>
        <p:nvSpPr>
          <p:cNvPr id="13" name="TextBox 13"/>
          <p:cNvSpPr txBox="1"/>
          <p:nvPr/>
        </p:nvSpPr>
        <p:spPr>
          <a:xfrm>
            <a:off x="3635719" y="1897630"/>
            <a:ext cx="13623581" cy="1506576"/>
          </a:xfrm>
          <a:prstGeom prst="rect">
            <a:avLst/>
          </a:prstGeom>
        </p:spPr>
        <p:txBody>
          <a:bodyPr lIns="0" tIns="0" rIns="0" bIns="0" rtlCol="0" anchor="t">
            <a:spAutoFit/>
          </a:bodyPr>
          <a:lstStyle/>
          <a:p>
            <a:pPr algn="l">
              <a:lnSpc>
                <a:spcPts val="3060"/>
              </a:lnSpc>
              <a:spcBef>
                <a:spcPct val="0"/>
              </a:spcBef>
            </a:pPr>
            <a:r>
              <a:rPr lang="en-US" sz="2185" dirty="0">
                <a:solidFill>
                  <a:srgbClr val="000000"/>
                </a:solidFill>
                <a:latin typeface="Montserrat"/>
                <a:ea typeface="Montserrat"/>
                <a:cs typeface="Montserrat"/>
                <a:sym typeface="Montserrat"/>
              </a:rPr>
              <a:t>‘‘Selection of options against adverse sea level rise impacts usually has to strike a </a:t>
            </a:r>
            <a:r>
              <a:rPr lang="en-US" sz="2185" b="1" dirty="0">
                <a:solidFill>
                  <a:srgbClr val="000000"/>
                </a:solidFill>
                <a:latin typeface="Montserrat Bold"/>
                <a:ea typeface="Montserrat Bold"/>
                <a:cs typeface="Montserrat Bold"/>
                <a:sym typeface="Montserrat Bold"/>
              </a:rPr>
              <a:t>balance between multiple objectives, available time windows, and long term implications</a:t>
            </a:r>
            <a:r>
              <a:rPr lang="en-US" sz="2185" dirty="0">
                <a:solidFill>
                  <a:srgbClr val="000000"/>
                </a:solidFill>
                <a:latin typeface="Montserrat"/>
                <a:ea typeface="Montserrat"/>
                <a:cs typeface="Montserrat"/>
                <a:sym typeface="Montserrat"/>
              </a:rPr>
              <a:t>. Uncertainty in future sea level rise and socio-economic developments require long term flexibility by adopting an iterative decision process and monitoring progress in reaching policy objectives.’’</a:t>
            </a:r>
          </a:p>
        </p:txBody>
      </p:sp>
      <p:sp>
        <p:nvSpPr>
          <p:cNvPr id="14" name="TextBox 14"/>
          <p:cNvSpPr txBox="1"/>
          <p:nvPr/>
        </p:nvSpPr>
        <p:spPr>
          <a:xfrm>
            <a:off x="13189933" y="6010585"/>
            <a:ext cx="3654167" cy="860425"/>
          </a:xfrm>
          <a:prstGeom prst="rect">
            <a:avLst/>
          </a:prstGeom>
        </p:spPr>
        <p:txBody>
          <a:bodyPr lIns="0" tIns="0" rIns="0" bIns="0" rtlCol="0" anchor="t">
            <a:spAutoFit/>
          </a:bodyPr>
          <a:lstStyle/>
          <a:p>
            <a:pPr algn="l">
              <a:lnSpc>
                <a:spcPts val="2300"/>
              </a:lnSpc>
              <a:spcBef>
                <a:spcPct val="0"/>
              </a:spcBef>
            </a:pPr>
            <a:r>
              <a:rPr lang="en-US" sz="2000">
                <a:solidFill>
                  <a:srgbClr val="000000"/>
                </a:solidFill>
                <a:latin typeface="Montserrat"/>
                <a:ea typeface="Montserrat"/>
                <a:cs typeface="Montserrat"/>
                <a:sym typeface="Montserrat"/>
              </a:rPr>
              <a:t>Table. Adaptation measures to sea level rise </a:t>
            </a:r>
            <a:r>
              <a:rPr lang="en-US" sz="2000" b="1" i="1">
                <a:solidFill>
                  <a:srgbClr val="000000"/>
                </a:solidFill>
                <a:latin typeface="Montserrat Bold Italics"/>
                <a:ea typeface="Montserrat Bold Italics"/>
                <a:cs typeface="Montserrat Bold Italics"/>
                <a:sym typeface="Montserrat Bold Italics"/>
              </a:rPr>
              <a:t>(Galluccio et al. 2024)</a:t>
            </a:r>
          </a:p>
        </p:txBody>
      </p:sp>
      <p:sp>
        <p:nvSpPr>
          <p:cNvPr id="15" name="Freeform 10">
            <a:extLst>
              <a:ext uri="{FF2B5EF4-FFF2-40B4-BE49-F238E27FC236}">
                <a16:creationId xmlns:a16="http://schemas.microsoft.com/office/drawing/2014/main" id="{C4E0F682-CC84-BA7E-937A-A3CDD5D18299}"/>
              </a:ext>
            </a:extLst>
          </p:cNvPr>
          <p:cNvSpPr/>
          <p:nvPr/>
        </p:nvSpPr>
        <p:spPr>
          <a:xfrm>
            <a:off x="3215898" y="1671062"/>
            <a:ext cx="45719" cy="2024638"/>
          </a:xfrm>
          <a:custGeom>
            <a:avLst/>
            <a:gdLst/>
            <a:ahLst/>
            <a:cxnLst/>
            <a:rect l="l" t="t" r="r" b="b"/>
            <a:pathLst>
              <a:path w="66814" h="2409123">
                <a:moveTo>
                  <a:pt x="0" y="0"/>
                </a:moveTo>
                <a:lnTo>
                  <a:pt x="66813" y="0"/>
                </a:lnTo>
                <a:lnTo>
                  <a:pt x="66813" y="2409123"/>
                </a:lnTo>
                <a:lnTo>
                  <a:pt x="0" y="2409123"/>
                </a:lnTo>
                <a:lnTo>
                  <a:pt x="0" y="0"/>
                </a:lnTo>
                <a:close/>
              </a:path>
            </a:pathLst>
          </a:custGeom>
          <a:blipFill>
            <a:blip r:embed="rId6"/>
            <a:stretch>
              <a:fillRect l="-146138" t="-2" r="-78122" b="-210783"/>
            </a:stretch>
          </a:blipFill>
        </p:spPr>
        <p:txBody>
          <a:bodyPr/>
          <a:lstStyle/>
          <a:p>
            <a:endParaRPr lang="en-GB"/>
          </a:p>
        </p:txBody>
      </p:sp>
      <p:sp>
        <p:nvSpPr>
          <p:cNvPr id="3" name="Freeform 2">
            <a:extLst>
              <a:ext uri="{FF2B5EF4-FFF2-40B4-BE49-F238E27FC236}">
                <a16:creationId xmlns:a16="http://schemas.microsoft.com/office/drawing/2014/main" id="{5C69FB78-ED97-3A08-3BCA-6FDCA111C85A}"/>
              </a:ext>
            </a:extLst>
          </p:cNvPr>
          <p:cNvSpPr/>
          <p:nvPr/>
        </p:nvSpPr>
        <p:spPr>
          <a:xfrm>
            <a:off x="14738383" y="8650474"/>
            <a:ext cx="1636526" cy="1636526"/>
          </a:xfrm>
          <a:custGeom>
            <a:avLst/>
            <a:gdLst/>
            <a:ahLst/>
            <a:cxnLst/>
            <a:rect l="l" t="t" r="r" b="b"/>
            <a:pathLst>
              <a:path w="1636526" h="1636526">
                <a:moveTo>
                  <a:pt x="0" y="0"/>
                </a:moveTo>
                <a:lnTo>
                  <a:pt x="1636525" y="0"/>
                </a:lnTo>
                <a:lnTo>
                  <a:pt x="1636525" y="1636526"/>
                </a:lnTo>
                <a:lnTo>
                  <a:pt x="0" y="1636526"/>
                </a:lnTo>
                <a:lnTo>
                  <a:pt x="0" y="0"/>
                </a:lnTo>
                <a:close/>
              </a:path>
            </a:pathLst>
          </a:custGeom>
          <a:blipFill>
            <a:blip r:embed="rId7"/>
            <a:stretch>
              <a:fillRect/>
            </a:stretch>
          </a:blipFill>
        </p:spPr>
        <p:txBody>
          <a:bodyPr/>
          <a:lstStyle/>
          <a:p>
            <a:endParaRPr lang="en-GB"/>
          </a:p>
        </p:txBody>
      </p:sp>
      <p:sp>
        <p:nvSpPr>
          <p:cNvPr id="10" name="Freeform 3">
            <a:extLst>
              <a:ext uri="{FF2B5EF4-FFF2-40B4-BE49-F238E27FC236}">
                <a16:creationId xmlns:a16="http://schemas.microsoft.com/office/drawing/2014/main" id="{F1509D10-46FD-091D-C193-AFD17BDAD4E6}"/>
              </a:ext>
            </a:extLst>
          </p:cNvPr>
          <p:cNvSpPr/>
          <p:nvPr/>
        </p:nvSpPr>
        <p:spPr>
          <a:xfrm>
            <a:off x="12632023" y="9191625"/>
            <a:ext cx="1750467" cy="526389"/>
          </a:xfrm>
          <a:custGeom>
            <a:avLst/>
            <a:gdLst/>
            <a:ahLst/>
            <a:cxnLst/>
            <a:rect l="l" t="t" r="r" b="b"/>
            <a:pathLst>
              <a:path w="1750467" h="526389">
                <a:moveTo>
                  <a:pt x="0" y="0"/>
                </a:moveTo>
                <a:lnTo>
                  <a:pt x="1750467" y="0"/>
                </a:lnTo>
                <a:lnTo>
                  <a:pt x="1750467" y="526389"/>
                </a:lnTo>
                <a:lnTo>
                  <a:pt x="0" y="526389"/>
                </a:lnTo>
                <a:lnTo>
                  <a:pt x="0" y="0"/>
                </a:lnTo>
                <a:close/>
              </a:path>
            </a:pathLst>
          </a:custGeom>
          <a:blipFill>
            <a:blip r:embed="rId8"/>
            <a:stretch>
              <a:fillRect/>
            </a:stretch>
          </a:blipFill>
        </p:spPr>
        <p:txBody>
          <a:bodyPr/>
          <a:lstStyle/>
          <a:p>
            <a:endParaRPr lang="en-GB"/>
          </a:p>
        </p:txBody>
      </p:sp>
      <p:sp>
        <p:nvSpPr>
          <p:cNvPr id="19" name="Freeform 4">
            <a:extLst>
              <a:ext uri="{FF2B5EF4-FFF2-40B4-BE49-F238E27FC236}">
                <a16:creationId xmlns:a16="http://schemas.microsoft.com/office/drawing/2014/main" id="{290D9E7A-8AA0-2A84-0DA4-641795E06D3C}"/>
              </a:ext>
            </a:extLst>
          </p:cNvPr>
          <p:cNvSpPr/>
          <p:nvPr/>
        </p:nvSpPr>
        <p:spPr>
          <a:xfrm>
            <a:off x="16595795" y="8970500"/>
            <a:ext cx="1528709" cy="1080068"/>
          </a:xfrm>
          <a:custGeom>
            <a:avLst/>
            <a:gdLst/>
            <a:ahLst/>
            <a:cxnLst/>
            <a:rect l="l" t="t" r="r" b="b"/>
            <a:pathLst>
              <a:path w="1528709" h="1080068">
                <a:moveTo>
                  <a:pt x="0" y="0"/>
                </a:moveTo>
                <a:lnTo>
                  <a:pt x="1528709" y="0"/>
                </a:lnTo>
                <a:lnTo>
                  <a:pt x="1528709" y="1080068"/>
                </a:lnTo>
                <a:lnTo>
                  <a:pt x="0" y="1080068"/>
                </a:lnTo>
                <a:lnTo>
                  <a:pt x="0" y="0"/>
                </a:lnTo>
                <a:close/>
              </a:path>
            </a:pathLst>
          </a:custGeom>
          <a:blipFill>
            <a:blip r:embed="rId9"/>
            <a:stretch>
              <a:fillRect t="-5300" r="-9322" b="-5300"/>
            </a:stretch>
          </a:blipFill>
        </p:spPr>
        <p:txBody>
          <a:bodyPr/>
          <a:lstStyle/>
          <a:p>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0" y="0"/>
            <a:ext cx="2474662" cy="10287000"/>
            <a:chOff x="0" y="0"/>
            <a:chExt cx="3299549" cy="13716000"/>
          </a:xfrm>
        </p:grpSpPr>
        <p:sp>
          <p:nvSpPr>
            <p:cNvPr id="6" name="Freeform 6"/>
            <p:cNvSpPr/>
            <p:nvPr/>
          </p:nvSpPr>
          <p:spPr>
            <a:xfrm rot="5400000">
              <a:off x="-5208225" y="5208225"/>
              <a:ext cx="13716000" cy="3299549"/>
            </a:xfrm>
            <a:custGeom>
              <a:avLst/>
              <a:gdLst/>
              <a:ahLst/>
              <a:cxnLst/>
              <a:rect l="l" t="t" r="r" b="b"/>
              <a:pathLst>
                <a:path w="13716000" h="3299549">
                  <a:moveTo>
                    <a:pt x="0" y="0"/>
                  </a:moveTo>
                  <a:lnTo>
                    <a:pt x="13716000" y="0"/>
                  </a:lnTo>
                  <a:lnTo>
                    <a:pt x="13716000" y="3299550"/>
                  </a:lnTo>
                  <a:lnTo>
                    <a:pt x="0" y="3299550"/>
                  </a:lnTo>
                  <a:lnTo>
                    <a:pt x="0" y="0"/>
                  </a:lnTo>
                  <a:close/>
                </a:path>
              </a:pathLst>
            </a:custGeom>
            <a:blipFill>
              <a:blip r:embed="rId2"/>
              <a:stretch>
                <a:fillRect t="-343068" r="-60808" b="-2300"/>
              </a:stretch>
            </a:blipFill>
          </p:spPr>
          <p:txBody>
            <a:bodyPr/>
            <a:lstStyle/>
            <a:p>
              <a:endParaRPr lang="en-GB"/>
            </a:p>
          </p:txBody>
        </p:sp>
        <p:grpSp>
          <p:nvGrpSpPr>
            <p:cNvPr id="7" name="Group 7"/>
            <p:cNvGrpSpPr/>
            <p:nvPr/>
          </p:nvGrpSpPr>
          <p:grpSpPr>
            <a:xfrm>
              <a:off x="243339" y="296573"/>
              <a:ext cx="2711271" cy="2152935"/>
              <a:chOff x="0" y="0"/>
              <a:chExt cx="2276697" cy="1807854"/>
            </a:xfrm>
          </p:grpSpPr>
          <p:sp>
            <p:nvSpPr>
              <p:cNvPr id="8" name="Freeform 8"/>
              <p:cNvSpPr/>
              <p:nvPr/>
            </p:nvSpPr>
            <p:spPr>
              <a:xfrm>
                <a:off x="0" y="0"/>
                <a:ext cx="2276697" cy="1807854"/>
              </a:xfrm>
              <a:custGeom>
                <a:avLst/>
                <a:gdLst/>
                <a:ahLst/>
                <a:cxnLst/>
                <a:rect l="l" t="t" r="r" b="b"/>
                <a:pathLst>
                  <a:path w="2276697" h="1807854">
                    <a:moveTo>
                      <a:pt x="0" y="0"/>
                    </a:moveTo>
                    <a:lnTo>
                      <a:pt x="2276697" y="0"/>
                    </a:lnTo>
                    <a:lnTo>
                      <a:pt x="2276697" y="1807854"/>
                    </a:lnTo>
                    <a:lnTo>
                      <a:pt x="0" y="1807854"/>
                    </a:lnTo>
                    <a:close/>
                  </a:path>
                </a:pathLst>
              </a:custGeom>
              <a:solidFill>
                <a:srgbClr val="EFF3F5"/>
              </a:solidFill>
            </p:spPr>
            <p:txBody>
              <a:bodyPr/>
              <a:lstStyle/>
              <a:p>
                <a:endParaRPr lang="en-GB"/>
              </a:p>
            </p:txBody>
          </p:sp>
        </p:grpSp>
        <p:sp>
          <p:nvSpPr>
            <p:cNvPr id="9" name="Freeform 9"/>
            <p:cNvSpPr/>
            <p:nvPr/>
          </p:nvSpPr>
          <p:spPr>
            <a:xfrm>
              <a:off x="165392" y="313279"/>
              <a:ext cx="2691816" cy="2116642"/>
            </a:xfrm>
            <a:custGeom>
              <a:avLst/>
              <a:gdLst/>
              <a:ahLst/>
              <a:cxnLst/>
              <a:rect l="l" t="t" r="r" b="b"/>
              <a:pathLst>
                <a:path w="2691816" h="2116642">
                  <a:moveTo>
                    <a:pt x="0" y="0"/>
                  </a:moveTo>
                  <a:lnTo>
                    <a:pt x="2691816" y="0"/>
                  </a:lnTo>
                  <a:lnTo>
                    <a:pt x="2691816" y="2116642"/>
                  </a:lnTo>
                  <a:lnTo>
                    <a:pt x="0" y="211664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sp>
        <p:nvSpPr>
          <p:cNvPr id="10" name="Freeform 10"/>
          <p:cNvSpPr/>
          <p:nvPr/>
        </p:nvSpPr>
        <p:spPr>
          <a:xfrm>
            <a:off x="3253522" y="1689254"/>
            <a:ext cx="148247" cy="1202310"/>
          </a:xfrm>
          <a:custGeom>
            <a:avLst/>
            <a:gdLst/>
            <a:ahLst/>
            <a:cxnLst/>
            <a:rect l="l" t="t" r="r" b="b"/>
            <a:pathLst>
              <a:path w="148247" h="1202310">
                <a:moveTo>
                  <a:pt x="0" y="0"/>
                </a:moveTo>
                <a:lnTo>
                  <a:pt x="148248" y="0"/>
                </a:lnTo>
                <a:lnTo>
                  <a:pt x="148248" y="1202310"/>
                </a:lnTo>
                <a:lnTo>
                  <a:pt x="0" y="1202310"/>
                </a:lnTo>
                <a:lnTo>
                  <a:pt x="0" y="0"/>
                </a:lnTo>
                <a:close/>
              </a:path>
            </a:pathLst>
          </a:custGeom>
          <a:blipFill>
            <a:blip r:embed="rId5"/>
            <a:stretch>
              <a:fillRect b="-423349"/>
            </a:stretch>
          </a:blipFill>
        </p:spPr>
        <p:txBody>
          <a:bodyPr/>
          <a:lstStyle/>
          <a:p>
            <a:endParaRPr lang="en-GB"/>
          </a:p>
        </p:txBody>
      </p:sp>
      <p:sp>
        <p:nvSpPr>
          <p:cNvPr id="11" name="Freeform 11"/>
          <p:cNvSpPr/>
          <p:nvPr/>
        </p:nvSpPr>
        <p:spPr>
          <a:xfrm>
            <a:off x="3294669" y="2960199"/>
            <a:ext cx="11725876" cy="6068141"/>
          </a:xfrm>
          <a:custGeom>
            <a:avLst/>
            <a:gdLst/>
            <a:ahLst/>
            <a:cxnLst/>
            <a:rect l="l" t="t" r="r" b="b"/>
            <a:pathLst>
              <a:path w="11725876" h="6068141">
                <a:moveTo>
                  <a:pt x="0" y="0"/>
                </a:moveTo>
                <a:lnTo>
                  <a:pt x="11725876" y="0"/>
                </a:lnTo>
                <a:lnTo>
                  <a:pt x="11725876" y="6068141"/>
                </a:lnTo>
                <a:lnTo>
                  <a:pt x="0" y="6068141"/>
                </a:lnTo>
                <a:lnTo>
                  <a:pt x="0" y="0"/>
                </a:lnTo>
                <a:close/>
              </a:path>
            </a:pathLst>
          </a:custGeom>
          <a:blipFill>
            <a:blip r:embed="rId6"/>
            <a:stretch>
              <a:fillRect/>
            </a:stretch>
          </a:blipFill>
        </p:spPr>
        <p:txBody>
          <a:bodyPr/>
          <a:lstStyle/>
          <a:p>
            <a:endParaRPr lang="en-GB"/>
          </a:p>
        </p:txBody>
      </p:sp>
      <p:sp>
        <p:nvSpPr>
          <p:cNvPr id="12" name="TextBox 12"/>
          <p:cNvSpPr txBox="1"/>
          <p:nvPr/>
        </p:nvSpPr>
        <p:spPr>
          <a:xfrm>
            <a:off x="2977526" y="694373"/>
            <a:ext cx="10890874" cy="705321"/>
          </a:xfrm>
          <a:prstGeom prst="rect">
            <a:avLst/>
          </a:prstGeom>
        </p:spPr>
        <p:txBody>
          <a:bodyPr wrap="square" lIns="0" tIns="0" rIns="0" bIns="0" rtlCol="0" anchor="t">
            <a:spAutoFit/>
          </a:bodyPr>
          <a:lstStyle/>
          <a:p>
            <a:pPr algn="l">
              <a:lnSpc>
                <a:spcPts val="5519"/>
              </a:lnSpc>
            </a:pPr>
            <a:r>
              <a:rPr lang="en-US" sz="4799" b="1" dirty="0">
                <a:solidFill>
                  <a:srgbClr val="222F62"/>
                </a:solidFill>
                <a:latin typeface="Montserrat Bold"/>
                <a:ea typeface="Montserrat Bold"/>
                <a:cs typeface="Montserrat Bold"/>
                <a:sym typeface="Montserrat Bold"/>
              </a:rPr>
              <a:t>Summary for Policymakers</a:t>
            </a:r>
          </a:p>
        </p:txBody>
      </p:sp>
      <p:sp>
        <p:nvSpPr>
          <p:cNvPr id="13" name="TextBox 13"/>
          <p:cNvSpPr txBox="1"/>
          <p:nvPr/>
        </p:nvSpPr>
        <p:spPr>
          <a:xfrm>
            <a:off x="3632630" y="1920223"/>
            <a:ext cx="13683482" cy="727709"/>
          </a:xfrm>
          <a:prstGeom prst="rect">
            <a:avLst/>
          </a:prstGeom>
        </p:spPr>
        <p:txBody>
          <a:bodyPr lIns="0" tIns="0" rIns="0" bIns="0" rtlCol="0" anchor="t">
            <a:spAutoFit/>
          </a:bodyPr>
          <a:lstStyle/>
          <a:p>
            <a:pPr algn="l">
              <a:lnSpc>
                <a:spcPts val="2940"/>
              </a:lnSpc>
              <a:spcBef>
                <a:spcPct val="0"/>
              </a:spcBef>
            </a:pPr>
            <a:r>
              <a:rPr lang="en-US" sz="2100">
                <a:solidFill>
                  <a:srgbClr val="000000"/>
                </a:solidFill>
                <a:latin typeface="Montserrat"/>
                <a:ea typeface="Montserrat"/>
                <a:cs typeface="Montserrat"/>
                <a:sym typeface="Montserrat"/>
              </a:rPr>
              <a:t>‘‘Sea level rise is a </a:t>
            </a:r>
            <a:r>
              <a:rPr lang="en-US" sz="2100" b="1">
                <a:solidFill>
                  <a:srgbClr val="000000"/>
                </a:solidFill>
                <a:latin typeface="Montserrat Bold"/>
                <a:ea typeface="Montserrat Bold"/>
                <a:cs typeface="Montserrat Bold"/>
                <a:sym typeface="Montserrat Bold"/>
              </a:rPr>
              <a:t>chronic hazard </a:t>
            </a:r>
            <a:r>
              <a:rPr lang="en-US" sz="2100">
                <a:solidFill>
                  <a:srgbClr val="000000"/>
                </a:solidFill>
                <a:latin typeface="Montserrat"/>
                <a:ea typeface="Montserrat"/>
                <a:cs typeface="Montserrat"/>
                <a:sym typeface="Montserrat"/>
              </a:rPr>
              <a:t>that is addressed in the governance of environmental and economic development of European coastal regions in all surrounding sea basins.’’</a:t>
            </a:r>
          </a:p>
        </p:txBody>
      </p:sp>
      <p:sp>
        <p:nvSpPr>
          <p:cNvPr id="14" name="TextBox 14"/>
          <p:cNvSpPr txBox="1"/>
          <p:nvPr/>
        </p:nvSpPr>
        <p:spPr>
          <a:xfrm>
            <a:off x="15276748" y="4313925"/>
            <a:ext cx="2550021" cy="2298446"/>
          </a:xfrm>
          <a:prstGeom prst="rect">
            <a:avLst/>
          </a:prstGeom>
        </p:spPr>
        <p:txBody>
          <a:bodyPr lIns="0" tIns="0" rIns="0" bIns="0" rtlCol="0" anchor="t">
            <a:spAutoFit/>
          </a:bodyPr>
          <a:lstStyle/>
          <a:p>
            <a:pPr algn="l">
              <a:lnSpc>
                <a:spcPts val="2254"/>
              </a:lnSpc>
              <a:spcBef>
                <a:spcPct val="0"/>
              </a:spcBef>
            </a:pPr>
            <a:r>
              <a:rPr lang="en-US" sz="1960">
                <a:solidFill>
                  <a:srgbClr val="000000"/>
                </a:solidFill>
                <a:latin typeface="Montserrat"/>
                <a:ea typeface="Montserrat"/>
                <a:cs typeface="Montserrat"/>
                <a:sym typeface="Montserrat"/>
              </a:rPr>
              <a:t>Table. Interaction of adaptation responses and vulnerability factors in (re)producing inequitable outcomes. </a:t>
            </a:r>
          </a:p>
          <a:p>
            <a:pPr algn="l">
              <a:lnSpc>
                <a:spcPts val="2254"/>
              </a:lnSpc>
              <a:spcBef>
                <a:spcPct val="0"/>
              </a:spcBef>
            </a:pPr>
            <a:r>
              <a:rPr lang="en-US" sz="1960" b="1" i="1">
                <a:solidFill>
                  <a:srgbClr val="000000"/>
                </a:solidFill>
                <a:latin typeface="Montserrat Bold Italics"/>
                <a:ea typeface="Montserrat Bold Italics"/>
                <a:cs typeface="Montserrat Bold Italics"/>
                <a:sym typeface="Montserrat Bold Italics"/>
              </a:rPr>
              <a:t>(Bisaro et al. 2024)</a:t>
            </a:r>
          </a:p>
        </p:txBody>
      </p:sp>
      <p:sp>
        <p:nvSpPr>
          <p:cNvPr id="3" name="Freeform 2">
            <a:extLst>
              <a:ext uri="{FF2B5EF4-FFF2-40B4-BE49-F238E27FC236}">
                <a16:creationId xmlns:a16="http://schemas.microsoft.com/office/drawing/2014/main" id="{5C1A57F7-A7B4-D5B6-5C76-5FA1B1BA6E01}"/>
              </a:ext>
            </a:extLst>
          </p:cNvPr>
          <p:cNvSpPr/>
          <p:nvPr/>
        </p:nvSpPr>
        <p:spPr>
          <a:xfrm>
            <a:off x="14738383" y="8650474"/>
            <a:ext cx="1636526" cy="1636526"/>
          </a:xfrm>
          <a:custGeom>
            <a:avLst/>
            <a:gdLst/>
            <a:ahLst/>
            <a:cxnLst/>
            <a:rect l="l" t="t" r="r" b="b"/>
            <a:pathLst>
              <a:path w="1636526" h="1636526">
                <a:moveTo>
                  <a:pt x="0" y="0"/>
                </a:moveTo>
                <a:lnTo>
                  <a:pt x="1636525" y="0"/>
                </a:lnTo>
                <a:lnTo>
                  <a:pt x="1636525" y="1636526"/>
                </a:lnTo>
                <a:lnTo>
                  <a:pt x="0" y="1636526"/>
                </a:lnTo>
                <a:lnTo>
                  <a:pt x="0" y="0"/>
                </a:lnTo>
                <a:close/>
              </a:path>
            </a:pathLst>
          </a:custGeom>
          <a:blipFill>
            <a:blip r:embed="rId7"/>
            <a:stretch>
              <a:fillRect/>
            </a:stretch>
          </a:blipFill>
        </p:spPr>
        <p:txBody>
          <a:bodyPr/>
          <a:lstStyle/>
          <a:p>
            <a:endParaRPr lang="en-GB"/>
          </a:p>
        </p:txBody>
      </p:sp>
      <p:sp>
        <p:nvSpPr>
          <p:cNvPr id="15" name="Freeform 3">
            <a:extLst>
              <a:ext uri="{FF2B5EF4-FFF2-40B4-BE49-F238E27FC236}">
                <a16:creationId xmlns:a16="http://schemas.microsoft.com/office/drawing/2014/main" id="{443455A1-A4A0-32AC-CCB0-484442E157B2}"/>
              </a:ext>
            </a:extLst>
          </p:cNvPr>
          <p:cNvSpPr/>
          <p:nvPr/>
        </p:nvSpPr>
        <p:spPr>
          <a:xfrm>
            <a:off x="12632023" y="9191625"/>
            <a:ext cx="1750467" cy="526389"/>
          </a:xfrm>
          <a:custGeom>
            <a:avLst/>
            <a:gdLst/>
            <a:ahLst/>
            <a:cxnLst/>
            <a:rect l="l" t="t" r="r" b="b"/>
            <a:pathLst>
              <a:path w="1750467" h="526389">
                <a:moveTo>
                  <a:pt x="0" y="0"/>
                </a:moveTo>
                <a:lnTo>
                  <a:pt x="1750467" y="0"/>
                </a:lnTo>
                <a:lnTo>
                  <a:pt x="1750467" y="526389"/>
                </a:lnTo>
                <a:lnTo>
                  <a:pt x="0" y="526389"/>
                </a:lnTo>
                <a:lnTo>
                  <a:pt x="0" y="0"/>
                </a:lnTo>
                <a:close/>
              </a:path>
            </a:pathLst>
          </a:custGeom>
          <a:blipFill>
            <a:blip r:embed="rId8"/>
            <a:stretch>
              <a:fillRect/>
            </a:stretch>
          </a:blipFill>
        </p:spPr>
        <p:txBody>
          <a:bodyPr/>
          <a:lstStyle/>
          <a:p>
            <a:endParaRPr lang="en-GB"/>
          </a:p>
        </p:txBody>
      </p:sp>
      <p:sp>
        <p:nvSpPr>
          <p:cNvPr id="19" name="Freeform 4">
            <a:extLst>
              <a:ext uri="{FF2B5EF4-FFF2-40B4-BE49-F238E27FC236}">
                <a16:creationId xmlns:a16="http://schemas.microsoft.com/office/drawing/2014/main" id="{073EE0B1-E2E3-D503-7EF8-61CCDDD90281}"/>
              </a:ext>
            </a:extLst>
          </p:cNvPr>
          <p:cNvSpPr/>
          <p:nvPr/>
        </p:nvSpPr>
        <p:spPr>
          <a:xfrm>
            <a:off x="16595795" y="8970500"/>
            <a:ext cx="1528709" cy="1080068"/>
          </a:xfrm>
          <a:custGeom>
            <a:avLst/>
            <a:gdLst/>
            <a:ahLst/>
            <a:cxnLst/>
            <a:rect l="l" t="t" r="r" b="b"/>
            <a:pathLst>
              <a:path w="1528709" h="1080068">
                <a:moveTo>
                  <a:pt x="0" y="0"/>
                </a:moveTo>
                <a:lnTo>
                  <a:pt x="1528709" y="0"/>
                </a:lnTo>
                <a:lnTo>
                  <a:pt x="1528709" y="1080068"/>
                </a:lnTo>
                <a:lnTo>
                  <a:pt x="0" y="1080068"/>
                </a:lnTo>
                <a:lnTo>
                  <a:pt x="0" y="0"/>
                </a:lnTo>
                <a:close/>
              </a:path>
            </a:pathLst>
          </a:custGeom>
          <a:blipFill>
            <a:blip r:embed="rId9"/>
            <a:stretch>
              <a:fillRect t="-5300" r="-9322" b="-5300"/>
            </a:stretch>
          </a:blipFill>
        </p:spPr>
        <p:txBody>
          <a:bodyPr/>
          <a:lstStyle/>
          <a:p>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152807" y="3638749"/>
            <a:ext cx="5982386" cy="3009503"/>
            <a:chOff x="0" y="0"/>
            <a:chExt cx="7976515" cy="4012671"/>
          </a:xfrm>
        </p:grpSpPr>
        <p:sp>
          <p:nvSpPr>
            <p:cNvPr id="3" name="Freeform 3"/>
            <p:cNvSpPr/>
            <p:nvPr/>
          </p:nvSpPr>
          <p:spPr>
            <a:xfrm>
              <a:off x="0" y="1403351"/>
              <a:ext cx="7976515" cy="1304660"/>
            </a:xfrm>
            <a:custGeom>
              <a:avLst/>
              <a:gdLst/>
              <a:ahLst/>
              <a:cxnLst/>
              <a:rect l="l" t="t" r="r" b="b"/>
              <a:pathLst>
                <a:path w="7976515" h="1304660">
                  <a:moveTo>
                    <a:pt x="0" y="0"/>
                  </a:moveTo>
                  <a:lnTo>
                    <a:pt x="7976515" y="0"/>
                  </a:lnTo>
                  <a:lnTo>
                    <a:pt x="7976515" y="1304660"/>
                  </a:lnTo>
                  <a:lnTo>
                    <a:pt x="0" y="1304660"/>
                  </a:lnTo>
                  <a:lnTo>
                    <a:pt x="0" y="0"/>
                  </a:lnTo>
                  <a:close/>
                </a:path>
              </a:pathLst>
            </a:custGeom>
            <a:blipFill>
              <a:blip r:embed="rId2">
                <a:extLst>
                  <a:ext uri="{96DAC541-7B7A-43D3-8B79-37D633B846F1}">
                    <asvg:svgBlip xmlns:asvg="http://schemas.microsoft.com/office/drawing/2016/SVG/main" r:embed="rId3"/>
                  </a:ext>
                </a:extLst>
              </a:blip>
              <a:stretch>
                <a:fillRect r="-235513"/>
              </a:stretch>
            </a:blipFill>
          </p:spPr>
          <p:txBody>
            <a:bodyPr/>
            <a:lstStyle/>
            <a:p>
              <a:endParaRPr lang="en-GB"/>
            </a:p>
          </p:txBody>
        </p:sp>
        <p:sp>
          <p:nvSpPr>
            <p:cNvPr id="4" name="Freeform 4"/>
            <p:cNvSpPr/>
            <p:nvPr/>
          </p:nvSpPr>
          <p:spPr>
            <a:xfrm>
              <a:off x="0" y="2708011"/>
              <a:ext cx="7976515" cy="1304660"/>
            </a:xfrm>
            <a:custGeom>
              <a:avLst/>
              <a:gdLst/>
              <a:ahLst/>
              <a:cxnLst/>
              <a:rect l="l" t="t" r="r" b="b"/>
              <a:pathLst>
                <a:path w="7976515" h="1304660">
                  <a:moveTo>
                    <a:pt x="0" y="0"/>
                  </a:moveTo>
                  <a:lnTo>
                    <a:pt x="7976515" y="0"/>
                  </a:lnTo>
                  <a:lnTo>
                    <a:pt x="7976515" y="1304660"/>
                  </a:lnTo>
                  <a:lnTo>
                    <a:pt x="0" y="1304660"/>
                  </a:lnTo>
                  <a:lnTo>
                    <a:pt x="0" y="0"/>
                  </a:lnTo>
                  <a:close/>
                </a:path>
              </a:pathLst>
            </a:custGeom>
            <a:blipFill>
              <a:blip r:embed="rId2">
                <a:extLst>
                  <a:ext uri="{96DAC541-7B7A-43D3-8B79-37D633B846F1}">
                    <asvg:svgBlip xmlns:asvg="http://schemas.microsoft.com/office/drawing/2016/SVG/main" r:embed="rId3"/>
                  </a:ext>
                </a:extLst>
              </a:blip>
              <a:stretch>
                <a:fillRect r="-235513"/>
              </a:stretch>
            </a:blipFill>
          </p:spPr>
          <p:txBody>
            <a:bodyPr/>
            <a:lstStyle/>
            <a:p>
              <a:endParaRPr lang="en-GB"/>
            </a:p>
          </p:txBody>
        </p:sp>
        <p:sp>
          <p:nvSpPr>
            <p:cNvPr id="5" name="Freeform 5"/>
            <p:cNvSpPr/>
            <p:nvPr/>
          </p:nvSpPr>
          <p:spPr>
            <a:xfrm>
              <a:off x="0" y="0"/>
              <a:ext cx="7976515" cy="1304660"/>
            </a:xfrm>
            <a:custGeom>
              <a:avLst/>
              <a:gdLst/>
              <a:ahLst/>
              <a:cxnLst/>
              <a:rect l="l" t="t" r="r" b="b"/>
              <a:pathLst>
                <a:path w="7976515" h="1304660">
                  <a:moveTo>
                    <a:pt x="0" y="0"/>
                  </a:moveTo>
                  <a:lnTo>
                    <a:pt x="7976515" y="0"/>
                  </a:lnTo>
                  <a:lnTo>
                    <a:pt x="7976515" y="1304660"/>
                  </a:lnTo>
                  <a:lnTo>
                    <a:pt x="0" y="1304660"/>
                  </a:lnTo>
                  <a:lnTo>
                    <a:pt x="0" y="0"/>
                  </a:lnTo>
                  <a:close/>
                </a:path>
              </a:pathLst>
            </a:custGeom>
            <a:blipFill>
              <a:blip r:embed="rId2">
                <a:extLst>
                  <a:ext uri="{96DAC541-7B7A-43D3-8B79-37D633B846F1}">
                    <asvg:svgBlip xmlns:asvg="http://schemas.microsoft.com/office/drawing/2016/SVG/main" r:embed="rId3"/>
                  </a:ext>
                </a:extLst>
              </a:blip>
              <a:stretch>
                <a:fillRect r="-235513"/>
              </a:stretch>
            </a:blipFill>
          </p:spPr>
          <p:txBody>
            <a:bodyPr/>
            <a:lstStyle/>
            <a:p>
              <a:endParaRPr lang="en-GB"/>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4C1E2AF71159341BD302CA2A6C06F94" ma:contentTypeVersion="19" ma:contentTypeDescription="Create a new document." ma:contentTypeScope="" ma:versionID="8cbf7e404810e7149aae788e75d7efcf">
  <xsd:schema xmlns:xsd="http://www.w3.org/2001/XMLSchema" xmlns:xs="http://www.w3.org/2001/XMLSchema" xmlns:p="http://schemas.microsoft.com/office/2006/metadata/properties" xmlns:ns2="bc7ac59a-f584-4dd4-85a9-e2145df2f527" xmlns:ns3="92bbe6a9-d4fb-4af3-9f8d-4e67905f4d02" xmlns:ns4="ade9126b-c3fa-4cf7-8558-74ce8997f442" targetNamespace="http://schemas.microsoft.com/office/2006/metadata/properties" ma:root="true" ma:fieldsID="16abb25de760d5d7cc82735ca4f5d03d" ns2:_="" ns3:_="" ns4:_="">
    <xsd:import namespace="bc7ac59a-f584-4dd4-85a9-e2145df2f527"/>
    <xsd:import namespace="92bbe6a9-d4fb-4af3-9f8d-4e67905f4d02"/>
    <xsd:import namespace="ade9126b-c3fa-4cf7-8558-74ce8997f44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GenerationTime" minOccurs="0"/>
                <xsd:element ref="ns2:MediaServiceEventHashCode" minOccurs="0"/>
                <xsd:element ref="ns3:MediaServiceAutoKeyPoints" minOccurs="0"/>
                <xsd:element ref="ns3:MediaServiceKeyPoints" minOccurs="0"/>
                <xsd:element ref="ns4:SharedWithUsers" minOccurs="0"/>
                <xsd:element ref="ns4:SharedWithDetails" minOccurs="0"/>
                <xsd:element ref="ns3:MediaServiceOCR"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7ac59a-f584-4dd4-85a9-e2145df2f5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bbe6a9-d4fb-4af3-9f8d-4e67905f4d02" elementFormDefault="qualified">
    <xsd:import namespace="http://schemas.microsoft.com/office/2006/documentManagement/types"/>
    <xsd:import namespace="http://schemas.microsoft.com/office/infopath/2007/PartnerControls"/>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4c0aafe4-5865-4624-8542-b097a090407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de9126b-c3fa-4cf7-8558-74ce8997f442"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34c2ef-8caf-4efe-8cd6-051273dd95e2}" ma:internalName="TaxCatchAll" ma:showField="CatchAllData" ma:web="ade9126b-c3fa-4cf7-8558-74ce8997f4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de9126b-c3fa-4cf7-8558-74ce8997f442" xsi:nil="true"/>
    <lcf76f155ced4ddcb4097134ff3c332f xmlns="92bbe6a9-d4fb-4af3-9f8d-4e67905f4d0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871F2C-65A9-4121-9E2B-970E59BBC0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7ac59a-f584-4dd4-85a9-e2145df2f527"/>
    <ds:schemaRef ds:uri="92bbe6a9-d4fb-4af3-9f8d-4e67905f4d02"/>
    <ds:schemaRef ds:uri="ade9126b-c3fa-4cf7-8558-74ce8997f4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7EBB1EB-05D1-4F64-8EA8-C871BBA5A1A2}">
  <ds:schemaRefs>
    <ds:schemaRef ds:uri="http://schemas.microsoft.com/office/2006/metadata/properties"/>
    <ds:schemaRef ds:uri="http://schemas.microsoft.com/office/infopath/2007/PartnerControls"/>
    <ds:schemaRef ds:uri="ade9126b-c3fa-4cf7-8558-74ce8997f442"/>
    <ds:schemaRef ds:uri="92bbe6a9-d4fb-4af3-9f8d-4e67905f4d02"/>
  </ds:schemaRefs>
</ds:datastoreItem>
</file>

<file path=customXml/itemProps3.xml><?xml version="1.0" encoding="utf-8"?>
<ds:datastoreItem xmlns:ds="http://schemas.openxmlformats.org/officeDocument/2006/customXml" ds:itemID="{5B8FA26E-78E9-46DF-B3B3-EB435DEA1D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TotalTime>
  <Words>430</Words>
  <Application>Microsoft Office PowerPoint</Application>
  <PresentationFormat>Custom</PresentationFormat>
  <Paragraphs>19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UNOD-SLR-slides_launch webinar</dc:title>
  <cp:lastModifiedBy>Bart van den Hurk</cp:lastModifiedBy>
  <cp:revision>63</cp:revision>
  <dcterms:created xsi:type="dcterms:W3CDTF">2006-08-16T00:00:00Z</dcterms:created>
  <dcterms:modified xsi:type="dcterms:W3CDTF">2024-11-13T07:10:06Z</dcterms:modified>
  <dc:identifier>DAGAP7AaX1g</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0x010100A4C1E2AF71159341BD302CA2A6C06F94</vt:lpwstr>
  </property>
  <property fmtid="{D5CDD505-2E9C-101B-9397-08002B2CF9AE}" pid="3" name="MediaServiceImageTags">
    <vt:lpwstr/>
  </property>
</Properties>
</file>