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18288000" cy="10287000"/>
  <p:notesSz cx="6858000" cy="9144000"/>
  <p:embeddedFontLst>
    <p:embeddedFont>
      <p:font typeface="Montserrat" panose="00000500000000000000" pitchFamily="2" charset="0"/>
      <p:regular r:id="rId12"/>
      <p:bold r:id="rId13"/>
      <p:italic r:id="rId14"/>
      <p:boldItalic r:id="rId15"/>
    </p:embeddedFont>
    <p:embeddedFont>
      <p:font typeface="Montserrat Bold" panose="00000800000000000000" pitchFamily="2" charset="0"/>
      <p:regular r:id="rId16"/>
      <p:bold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9DB332-D1B7-4FE3-31CA-8BD4DC5F687E}" v="236" dt="2024-11-13T06:54:36.249"/>
    <p1510:client id="{500E6396-AE4E-065F-2A5A-44CFD9A66584}" v="107" dt="2024-11-12T13:13:00.180"/>
    <p1510:client id="{6069F870-B3D2-185E-3846-F7CC15ACB292}" v="1" dt="2024-11-13T07:09:37.9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0" d="100"/>
          <a:sy n="40" d="100"/>
        </p:scale>
        <p:origin x="90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GH Kanika" userId="S::kanika.singh_jpi-climate.belspo.be#ext#@jpioceans.onmicrosoft.com::5d15aa3e-3cf1-4b44-8a4d-1479ba66535d" providerId="AD" clId="Web-{109DB332-D1B7-4FE3-31CA-8BD4DC5F687E}"/>
    <pc:docChg chg="modSld">
      <pc:chgData name="SINGH Kanika" userId="S::kanika.singh_jpi-climate.belspo.be#ext#@jpioceans.onmicrosoft.com::5d15aa3e-3cf1-4b44-8a4d-1479ba66535d" providerId="AD" clId="Web-{109DB332-D1B7-4FE3-31CA-8BD4DC5F687E}" dt="2024-11-13T06:54:36.249" v="181" actId="1076"/>
      <pc:docMkLst>
        <pc:docMk/>
      </pc:docMkLst>
      <pc:sldChg chg="addSp delSp modSp">
        <pc:chgData name="SINGH Kanika" userId="S::kanika.singh_jpi-climate.belspo.be#ext#@jpioceans.onmicrosoft.com::5d15aa3e-3cf1-4b44-8a4d-1479ba66535d" providerId="AD" clId="Web-{109DB332-D1B7-4FE3-31CA-8BD4DC5F687E}" dt="2024-11-13T06:54:36.249" v="181" actId="1076"/>
        <pc:sldMkLst>
          <pc:docMk/>
          <pc:sldMk cId="0" sldId="256"/>
        </pc:sldMkLst>
        <pc:spChg chg="add mod">
          <ac:chgData name="SINGH Kanika" userId="S::kanika.singh_jpi-climate.belspo.be#ext#@jpioceans.onmicrosoft.com::5d15aa3e-3cf1-4b44-8a4d-1479ba66535d" providerId="AD" clId="Web-{109DB332-D1B7-4FE3-31CA-8BD4DC5F687E}" dt="2024-11-13T06:54:36.249" v="180" actId="1076"/>
          <ac:spMkLst>
            <pc:docMk/>
            <pc:sldMk cId="0" sldId="256"/>
            <ac:spMk id="6" creationId="{00D40040-5F7F-EE53-3371-A9814F662AAF}"/>
          </ac:spMkLst>
        </pc:spChg>
        <pc:spChg chg="add">
          <ac:chgData name="SINGH Kanika" userId="S::kanika.singh_jpi-climate.belspo.be#ext#@jpioceans.onmicrosoft.com::5d15aa3e-3cf1-4b44-8a4d-1479ba66535d" providerId="AD" clId="Web-{109DB332-D1B7-4FE3-31CA-8BD4DC5F687E}" dt="2024-11-12T13:37:46.326" v="1"/>
          <ac:spMkLst>
            <pc:docMk/>
            <pc:sldMk cId="0" sldId="256"/>
            <ac:spMk id="26" creationId="{14C05C36-B747-5DA3-A2D9-1071578AB044}"/>
          </ac:spMkLst>
        </pc:spChg>
        <pc:spChg chg="add">
          <ac:chgData name="SINGH Kanika" userId="S::kanika.singh_jpi-climate.belspo.be#ext#@jpioceans.onmicrosoft.com::5d15aa3e-3cf1-4b44-8a4d-1479ba66535d" providerId="AD" clId="Web-{109DB332-D1B7-4FE3-31CA-8BD4DC5F687E}" dt="2024-11-12T13:37:46.326" v="1"/>
          <ac:spMkLst>
            <pc:docMk/>
            <pc:sldMk cId="0" sldId="256"/>
            <ac:spMk id="27" creationId="{6271E591-EF50-C385-AFED-D76BDD8DE310}"/>
          </ac:spMkLst>
        </pc:spChg>
        <pc:spChg chg="add mod">
          <ac:chgData name="SINGH Kanika" userId="S::kanika.singh_jpi-climate.belspo.be#ext#@jpioceans.onmicrosoft.com::5d15aa3e-3cf1-4b44-8a4d-1479ba66535d" providerId="AD" clId="Web-{109DB332-D1B7-4FE3-31CA-8BD4DC5F687E}" dt="2024-11-13T06:49:22.347" v="130" actId="1076"/>
          <ac:spMkLst>
            <pc:docMk/>
            <pc:sldMk cId="0" sldId="256"/>
            <ac:spMk id="28" creationId="{575E1A97-3EC5-5091-0D1F-DE1A00DE6C56}"/>
          </ac:spMkLst>
        </pc:spChg>
        <pc:spChg chg="add mod">
          <ac:chgData name="SINGH Kanika" userId="S::kanika.singh_jpi-climate.belspo.be#ext#@jpioceans.onmicrosoft.com::5d15aa3e-3cf1-4b44-8a4d-1479ba66535d" providerId="AD" clId="Web-{109DB332-D1B7-4FE3-31CA-8BD4DC5F687E}" dt="2024-11-13T06:49:22.410" v="131" actId="1076"/>
          <ac:spMkLst>
            <pc:docMk/>
            <pc:sldMk cId="0" sldId="256"/>
            <ac:spMk id="29" creationId="{1AAA91DE-9E2D-9D43-3E82-D6E7AA0C51C2}"/>
          </ac:spMkLst>
        </pc:spChg>
        <pc:spChg chg="add mod">
          <ac:chgData name="SINGH Kanika" userId="S::kanika.singh_jpi-climate.belspo.be#ext#@jpioceans.onmicrosoft.com::5d15aa3e-3cf1-4b44-8a4d-1479ba66535d" providerId="AD" clId="Web-{109DB332-D1B7-4FE3-31CA-8BD4DC5F687E}" dt="2024-11-13T06:49:22.488" v="132" actId="1076"/>
          <ac:spMkLst>
            <pc:docMk/>
            <pc:sldMk cId="0" sldId="256"/>
            <ac:spMk id="30" creationId="{CAE61767-4F06-E7E2-CE3F-5ECE4BF98677}"/>
          </ac:spMkLst>
        </pc:spChg>
        <pc:spChg chg="add mod">
          <ac:chgData name="SINGH Kanika" userId="S::kanika.singh_jpi-climate.belspo.be#ext#@jpioceans.onmicrosoft.com::5d15aa3e-3cf1-4b44-8a4d-1479ba66535d" providerId="AD" clId="Web-{109DB332-D1B7-4FE3-31CA-8BD4DC5F687E}" dt="2024-11-13T06:49:22.582" v="133" actId="1076"/>
          <ac:spMkLst>
            <pc:docMk/>
            <pc:sldMk cId="0" sldId="256"/>
            <ac:spMk id="31" creationId="{1BFA2329-1ECD-D7FB-98F9-0B9786009186}"/>
          </ac:spMkLst>
        </pc:spChg>
        <pc:spChg chg="add mod">
          <ac:chgData name="SINGH Kanika" userId="S::kanika.singh_jpi-climate.belspo.be#ext#@jpioceans.onmicrosoft.com::5d15aa3e-3cf1-4b44-8a4d-1479ba66535d" providerId="AD" clId="Web-{109DB332-D1B7-4FE3-31CA-8BD4DC5F687E}" dt="2024-11-13T06:49:22.676" v="134" actId="1076"/>
          <ac:spMkLst>
            <pc:docMk/>
            <pc:sldMk cId="0" sldId="256"/>
            <ac:spMk id="32" creationId="{824C1AA0-96B7-14C0-D6F9-0A09A5F0D328}"/>
          </ac:spMkLst>
        </pc:spChg>
        <pc:spChg chg="add mod">
          <ac:chgData name="SINGH Kanika" userId="S::kanika.singh_jpi-climate.belspo.be#ext#@jpioceans.onmicrosoft.com::5d15aa3e-3cf1-4b44-8a4d-1479ba66535d" providerId="AD" clId="Web-{109DB332-D1B7-4FE3-31CA-8BD4DC5F687E}" dt="2024-11-13T06:49:22.754" v="135" actId="1076"/>
          <ac:spMkLst>
            <pc:docMk/>
            <pc:sldMk cId="0" sldId="256"/>
            <ac:spMk id="33" creationId="{702908F8-57B5-74AA-4929-15F86A448AD4}"/>
          </ac:spMkLst>
        </pc:spChg>
        <pc:spChg chg="add mod">
          <ac:chgData name="SINGH Kanika" userId="S::kanika.singh_jpi-climate.belspo.be#ext#@jpioceans.onmicrosoft.com::5d15aa3e-3cf1-4b44-8a4d-1479ba66535d" providerId="AD" clId="Web-{109DB332-D1B7-4FE3-31CA-8BD4DC5F687E}" dt="2024-11-13T06:49:22.816" v="136" actId="1076"/>
          <ac:spMkLst>
            <pc:docMk/>
            <pc:sldMk cId="0" sldId="256"/>
            <ac:spMk id="34" creationId="{18A8B41B-8706-5225-87DE-EA99AF7EF155}"/>
          </ac:spMkLst>
        </pc:spChg>
        <pc:spChg chg="add mod">
          <ac:chgData name="SINGH Kanika" userId="S::kanika.singh_jpi-climate.belspo.be#ext#@jpioceans.onmicrosoft.com::5d15aa3e-3cf1-4b44-8a4d-1479ba66535d" providerId="AD" clId="Web-{109DB332-D1B7-4FE3-31CA-8BD4DC5F687E}" dt="2024-11-13T06:49:22.894" v="137" actId="1076"/>
          <ac:spMkLst>
            <pc:docMk/>
            <pc:sldMk cId="0" sldId="256"/>
            <ac:spMk id="35" creationId="{9FD166F1-AF3F-0E9D-5B09-2BDFAD268363}"/>
          </ac:spMkLst>
        </pc:spChg>
        <pc:spChg chg="add mod">
          <ac:chgData name="SINGH Kanika" userId="S::kanika.singh_jpi-climate.belspo.be#ext#@jpioceans.onmicrosoft.com::5d15aa3e-3cf1-4b44-8a4d-1479ba66535d" providerId="AD" clId="Web-{109DB332-D1B7-4FE3-31CA-8BD4DC5F687E}" dt="2024-11-13T06:49:22.972" v="138" actId="1076"/>
          <ac:spMkLst>
            <pc:docMk/>
            <pc:sldMk cId="0" sldId="256"/>
            <ac:spMk id="36" creationId="{6DEAB5FF-25C5-4CF9-7E64-FF7D9B5E04C2}"/>
          </ac:spMkLst>
        </pc:spChg>
        <pc:spChg chg="add mod">
          <ac:chgData name="SINGH Kanika" userId="S::kanika.singh_jpi-climate.belspo.be#ext#@jpioceans.onmicrosoft.com::5d15aa3e-3cf1-4b44-8a4d-1479ba66535d" providerId="AD" clId="Web-{109DB332-D1B7-4FE3-31CA-8BD4DC5F687E}" dt="2024-11-13T06:49:13.816" v="129" actId="1076"/>
          <ac:spMkLst>
            <pc:docMk/>
            <pc:sldMk cId="0" sldId="256"/>
            <ac:spMk id="37" creationId="{65340758-8D46-2EC9-1D53-291FFFE23AC9}"/>
          </ac:spMkLst>
        </pc:spChg>
        <pc:spChg chg="add">
          <ac:chgData name="SINGH Kanika" userId="S::kanika.singh_jpi-climate.belspo.be#ext#@jpioceans.onmicrosoft.com::5d15aa3e-3cf1-4b44-8a4d-1479ba66535d" providerId="AD" clId="Web-{109DB332-D1B7-4FE3-31CA-8BD4DC5F687E}" dt="2024-11-12T13:37:46.326" v="1"/>
          <ac:spMkLst>
            <pc:docMk/>
            <pc:sldMk cId="0" sldId="256"/>
            <ac:spMk id="38" creationId="{9DFEAB0E-6E1D-DBF5-26A2-C81C5982AC7D}"/>
          </ac:spMkLst>
        </pc:spChg>
        <pc:grpChg chg="del">
          <ac:chgData name="SINGH Kanika" userId="S::kanika.singh_jpi-climate.belspo.be#ext#@jpioceans.onmicrosoft.com::5d15aa3e-3cf1-4b44-8a4d-1479ba66535d" providerId="AD" clId="Web-{109DB332-D1B7-4FE3-31CA-8BD4DC5F687E}" dt="2024-11-12T13:37:39.888" v="0"/>
          <ac:grpSpMkLst>
            <pc:docMk/>
            <pc:sldMk cId="0" sldId="256"/>
            <ac:grpSpMk id="6" creationId="{00000000-0000-0000-0000-000000000000}"/>
          </ac:grpSpMkLst>
        </pc:grpChg>
        <pc:grpChg chg="add mod">
          <ac:chgData name="SINGH Kanika" userId="S::kanika.singh_jpi-climate.belspo.be#ext#@jpioceans.onmicrosoft.com::5d15aa3e-3cf1-4b44-8a4d-1479ba66535d" providerId="AD" clId="Web-{109DB332-D1B7-4FE3-31CA-8BD4DC5F687E}" dt="2024-11-13T06:49:26.379" v="140" actId="1076"/>
          <ac:grpSpMkLst>
            <pc:docMk/>
            <pc:sldMk cId="0" sldId="256"/>
            <ac:grpSpMk id="24" creationId="{580FF64F-7F57-9EBD-E43F-57255154A960}"/>
          </ac:grpSpMkLst>
        </pc:grpChg>
        <pc:grpChg chg="add">
          <ac:chgData name="SINGH Kanika" userId="S::kanika.singh_jpi-climate.belspo.be#ext#@jpioceans.onmicrosoft.com::5d15aa3e-3cf1-4b44-8a4d-1479ba66535d" providerId="AD" clId="Web-{109DB332-D1B7-4FE3-31CA-8BD4DC5F687E}" dt="2024-11-12T13:37:46.326" v="1"/>
          <ac:grpSpMkLst>
            <pc:docMk/>
            <pc:sldMk cId="0" sldId="256"/>
            <ac:grpSpMk id="25" creationId="{4BA76491-C59C-1CFC-F45B-03BC50BB33CA}"/>
          </ac:grpSpMkLst>
        </pc:grpChg>
        <pc:picChg chg="add mod">
          <ac:chgData name="SINGH Kanika" userId="S::kanika.singh_jpi-climate.belspo.be#ext#@jpioceans.onmicrosoft.com::5d15aa3e-3cf1-4b44-8a4d-1479ba66535d" providerId="AD" clId="Web-{109DB332-D1B7-4FE3-31CA-8BD4DC5F687E}" dt="2024-11-13T06:54:36.249" v="181" actId="1076"/>
          <ac:picMkLst>
            <pc:docMk/>
            <pc:sldMk cId="0" sldId="256"/>
            <ac:picMk id="8" creationId="{CB1071C8-6A2C-42CD-C773-FE40FD97AC13}"/>
          </ac:picMkLst>
        </pc:picChg>
        <pc:picChg chg="add del mod">
          <ac:chgData name="SINGH Kanika" userId="S::kanika.singh_jpi-climate.belspo.be#ext#@jpioceans.onmicrosoft.com::5d15aa3e-3cf1-4b44-8a4d-1479ba66535d" providerId="AD" clId="Web-{109DB332-D1B7-4FE3-31CA-8BD4DC5F687E}" dt="2024-11-13T06:16:04.671" v="46"/>
          <ac:picMkLst>
            <pc:docMk/>
            <pc:sldMk cId="0" sldId="256"/>
            <ac:picMk id="39" creationId="{D0D3514D-22C9-6D3E-C8C4-7E04A813D7A8}"/>
          </ac:picMkLst>
        </pc:picChg>
      </pc:sldChg>
      <pc:sldChg chg="addSp delSp modSp">
        <pc:chgData name="SINGH Kanika" userId="S::kanika.singh_jpi-climate.belspo.be#ext#@jpioceans.onmicrosoft.com::5d15aa3e-3cf1-4b44-8a4d-1479ba66535d" providerId="AD" clId="Web-{109DB332-D1B7-4FE3-31CA-8BD4DC5F687E}" dt="2024-11-12T13:43:09.386" v="40" actId="1076"/>
        <pc:sldMkLst>
          <pc:docMk/>
          <pc:sldMk cId="0" sldId="257"/>
        </pc:sldMkLst>
        <pc:spChg chg="del">
          <ac:chgData name="SINGH Kanika" userId="S::kanika.singh_jpi-climate.belspo.be#ext#@jpioceans.onmicrosoft.com::5d15aa3e-3cf1-4b44-8a4d-1479ba66535d" providerId="AD" clId="Web-{109DB332-D1B7-4FE3-31CA-8BD4DC5F687E}" dt="2024-11-12T13:38:11.889" v="7"/>
          <ac:spMkLst>
            <pc:docMk/>
            <pc:sldMk cId="0" sldId="257"/>
            <ac:spMk id="6" creationId="{00000000-0000-0000-0000-000000000000}"/>
          </ac:spMkLst>
        </pc:spChg>
        <pc:spChg chg="del">
          <ac:chgData name="SINGH Kanika" userId="S::kanika.singh_jpi-climate.belspo.be#ext#@jpioceans.onmicrosoft.com::5d15aa3e-3cf1-4b44-8a4d-1479ba66535d" providerId="AD" clId="Web-{109DB332-D1B7-4FE3-31CA-8BD4DC5F687E}" dt="2024-11-12T13:38:11.889" v="6"/>
          <ac:spMkLst>
            <pc:docMk/>
            <pc:sldMk cId="0" sldId="257"/>
            <ac:spMk id="7" creationId="{00000000-0000-0000-0000-000000000000}"/>
          </ac:spMkLst>
        </pc:spChg>
        <pc:spChg chg="del">
          <ac:chgData name="SINGH Kanika" userId="S::kanika.singh_jpi-climate.belspo.be#ext#@jpioceans.onmicrosoft.com::5d15aa3e-3cf1-4b44-8a4d-1479ba66535d" providerId="AD" clId="Web-{109DB332-D1B7-4FE3-31CA-8BD4DC5F687E}" dt="2024-11-12T13:38:11.889" v="5"/>
          <ac:spMkLst>
            <pc:docMk/>
            <pc:sldMk cId="0" sldId="257"/>
            <ac:spMk id="8" creationId="{00000000-0000-0000-0000-000000000000}"/>
          </ac:spMkLst>
        </pc:spChg>
        <pc:spChg chg="add mod">
          <ac:chgData name="SINGH Kanika" userId="S::kanika.singh_jpi-climate.belspo.be#ext#@jpioceans.onmicrosoft.com::5d15aa3e-3cf1-4b44-8a4d-1479ba66535d" providerId="AD" clId="Web-{109DB332-D1B7-4FE3-31CA-8BD4DC5F687E}" dt="2024-11-12T13:43:09.371" v="38" actId="1076"/>
          <ac:spMkLst>
            <pc:docMk/>
            <pc:sldMk cId="0" sldId="257"/>
            <ac:spMk id="11" creationId="{DF52D5DF-58E5-84E3-87AC-CC78EC5813AB}"/>
          </ac:spMkLst>
        </pc:spChg>
        <pc:spChg chg="add mod">
          <ac:chgData name="SINGH Kanika" userId="S::kanika.singh_jpi-climate.belspo.be#ext#@jpioceans.onmicrosoft.com::5d15aa3e-3cf1-4b44-8a4d-1479ba66535d" providerId="AD" clId="Web-{109DB332-D1B7-4FE3-31CA-8BD4DC5F687E}" dt="2024-11-12T13:43:09.371" v="39" actId="1076"/>
          <ac:spMkLst>
            <pc:docMk/>
            <pc:sldMk cId="0" sldId="257"/>
            <ac:spMk id="12" creationId="{74B1B299-C1DB-DC4E-4AF0-990ECF2AB369}"/>
          </ac:spMkLst>
        </pc:spChg>
        <pc:spChg chg="add mod">
          <ac:chgData name="SINGH Kanika" userId="S::kanika.singh_jpi-climate.belspo.be#ext#@jpioceans.onmicrosoft.com::5d15aa3e-3cf1-4b44-8a4d-1479ba66535d" providerId="AD" clId="Web-{109DB332-D1B7-4FE3-31CA-8BD4DC5F687E}" dt="2024-11-12T13:43:09.386" v="40" actId="1076"/>
          <ac:spMkLst>
            <pc:docMk/>
            <pc:sldMk cId="0" sldId="257"/>
            <ac:spMk id="13" creationId="{2D67FEC0-544E-2E4D-26A8-44772A34B556}"/>
          </ac:spMkLst>
        </pc:spChg>
        <pc:picChg chg="add del mod">
          <ac:chgData name="SINGH Kanika" userId="S::kanika.singh_jpi-climate.belspo.be#ext#@jpioceans.onmicrosoft.com::5d15aa3e-3cf1-4b44-8a4d-1479ba66535d" providerId="AD" clId="Web-{109DB332-D1B7-4FE3-31CA-8BD4DC5F687E}" dt="2024-11-12T13:42:56.026" v="34"/>
          <ac:picMkLst>
            <pc:docMk/>
            <pc:sldMk cId="0" sldId="257"/>
            <ac:picMk id="14" creationId="{C940D3EC-A1B8-51E8-12D4-6FACC59A5862}"/>
          </ac:picMkLst>
        </pc:picChg>
      </pc:sldChg>
      <pc:sldChg chg="addSp delSp">
        <pc:chgData name="SINGH Kanika" userId="S::kanika.singh_jpi-climate.belspo.be#ext#@jpioceans.onmicrosoft.com::5d15aa3e-3cf1-4b44-8a4d-1479ba66535d" providerId="AD" clId="Web-{109DB332-D1B7-4FE3-31CA-8BD4DC5F687E}" dt="2024-11-13T06:50:18.677" v="163"/>
        <pc:sldMkLst>
          <pc:docMk/>
          <pc:sldMk cId="0" sldId="258"/>
        </pc:sldMkLst>
        <pc:spChg chg="del">
          <ac:chgData name="SINGH Kanika" userId="S::kanika.singh_jpi-climate.belspo.be#ext#@jpioceans.onmicrosoft.com::5d15aa3e-3cf1-4b44-8a4d-1479ba66535d" providerId="AD" clId="Web-{109DB332-D1B7-4FE3-31CA-8BD4DC5F687E}" dt="2024-11-12T13:38:14.561" v="10"/>
          <ac:spMkLst>
            <pc:docMk/>
            <pc:sldMk cId="0" sldId="258"/>
            <ac:spMk id="70" creationId="{00000000-0000-0000-0000-000000000000}"/>
          </ac:spMkLst>
        </pc:spChg>
        <pc:spChg chg="del">
          <ac:chgData name="SINGH Kanika" userId="S::kanika.singh_jpi-climate.belspo.be#ext#@jpioceans.onmicrosoft.com::5d15aa3e-3cf1-4b44-8a4d-1479ba66535d" providerId="AD" clId="Web-{109DB332-D1B7-4FE3-31CA-8BD4DC5F687E}" dt="2024-11-12T13:38:14.561" v="9"/>
          <ac:spMkLst>
            <pc:docMk/>
            <pc:sldMk cId="0" sldId="258"/>
            <ac:spMk id="71" creationId="{00000000-0000-0000-0000-000000000000}"/>
          </ac:spMkLst>
        </pc:spChg>
        <pc:spChg chg="add">
          <ac:chgData name="SINGH Kanika" userId="S::kanika.singh_jpi-climate.belspo.be#ext#@jpioceans.onmicrosoft.com::5d15aa3e-3cf1-4b44-8a4d-1479ba66535d" providerId="AD" clId="Web-{109DB332-D1B7-4FE3-31CA-8BD4DC5F687E}" dt="2024-11-13T06:50:18.646" v="161"/>
          <ac:spMkLst>
            <pc:docMk/>
            <pc:sldMk cId="0" sldId="258"/>
            <ac:spMk id="71" creationId="{6FE501A4-7BC2-BF60-6450-DF47B96EE936}"/>
          </ac:spMkLst>
        </pc:spChg>
        <pc:spChg chg="del">
          <ac:chgData name="SINGH Kanika" userId="S::kanika.singh_jpi-climate.belspo.be#ext#@jpioceans.onmicrosoft.com::5d15aa3e-3cf1-4b44-8a4d-1479ba66535d" providerId="AD" clId="Web-{109DB332-D1B7-4FE3-31CA-8BD4DC5F687E}" dt="2024-11-12T13:38:14.546" v="8"/>
          <ac:spMkLst>
            <pc:docMk/>
            <pc:sldMk cId="0" sldId="258"/>
            <ac:spMk id="72" creationId="{00000000-0000-0000-0000-000000000000}"/>
          </ac:spMkLst>
        </pc:spChg>
        <pc:spChg chg="add del">
          <ac:chgData name="SINGH Kanika" userId="S::kanika.singh_jpi-climate.belspo.be#ext#@jpioceans.onmicrosoft.com::5d15aa3e-3cf1-4b44-8a4d-1479ba66535d" providerId="AD" clId="Web-{109DB332-D1B7-4FE3-31CA-8BD4DC5F687E}" dt="2024-11-13T06:49:56.442" v="148"/>
          <ac:spMkLst>
            <pc:docMk/>
            <pc:sldMk cId="0" sldId="258"/>
            <ac:spMk id="74" creationId="{DF52D5DF-58E5-84E3-87AC-CC78EC5813AB}"/>
          </ac:spMkLst>
        </pc:spChg>
        <pc:spChg chg="add del">
          <ac:chgData name="SINGH Kanika" userId="S::kanika.singh_jpi-climate.belspo.be#ext#@jpioceans.onmicrosoft.com::5d15aa3e-3cf1-4b44-8a4d-1479ba66535d" providerId="AD" clId="Web-{109DB332-D1B7-4FE3-31CA-8BD4DC5F687E}" dt="2024-11-13T06:49:56.442" v="147"/>
          <ac:spMkLst>
            <pc:docMk/>
            <pc:sldMk cId="0" sldId="258"/>
            <ac:spMk id="75" creationId="{74B1B299-C1DB-DC4E-4AF0-990ECF2AB369}"/>
          </ac:spMkLst>
        </pc:spChg>
        <pc:spChg chg="add del">
          <ac:chgData name="SINGH Kanika" userId="S::kanika.singh_jpi-climate.belspo.be#ext#@jpioceans.onmicrosoft.com::5d15aa3e-3cf1-4b44-8a4d-1479ba66535d" providerId="AD" clId="Web-{109DB332-D1B7-4FE3-31CA-8BD4DC5F687E}" dt="2024-11-13T06:49:56.442" v="146"/>
          <ac:spMkLst>
            <pc:docMk/>
            <pc:sldMk cId="0" sldId="258"/>
            <ac:spMk id="76" creationId="{2D67FEC0-544E-2E4D-26A8-44772A34B556}"/>
          </ac:spMkLst>
        </pc:spChg>
        <pc:spChg chg="add">
          <ac:chgData name="SINGH Kanika" userId="S::kanika.singh_jpi-climate.belspo.be#ext#@jpioceans.onmicrosoft.com::5d15aa3e-3cf1-4b44-8a4d-1479ba66535d" providerId="AD" clId="Web-{109DB332-D1B7-4FE3-31CA-8BD4DC5F687E}" dt="2024-11-13T06:50:18.662" v="162"/>
          <ac:spMkLst>
            <pc:docMk/>
            <pc:sldMk cId="0" sldId="258"/>
            <ac:spMk id="78" creationId="{9D4AFF27-AA83-00AE-DF40-DDCAE92499AD}"/>
          </ac:spMkLst>
        </pc:spChg>
        <pc:spChg chg="add">
          <ac:chgData name="SINGH Kanika" userId="S::kanika.singh_jpi-climate.belspo.be#ext#@jpioceans.onmicrosoft.com::5d15aa3e-3cf1-4b44-8a4d-1479ba66535d" providerId="AD" clId="Web-{109DB332-D1B7-4FE3-31CA-8BD4DC5F687E}" dt="2024-11-13T06:50:18.677" v="163"/>
          <ac:spMkLst>
            <pc:docMk/>
            <pc:sldMk cId="0" sldId="258"/>
            <ac:spMk id="80" creationId="{2EEB0FF3-05F5-A652-F4E6-A79B18D7EE06}"/>
          </ac:spMkLst>
        </pc:spChg>
        <pc:picChg chg="add del">
          <ac:chgData name="SINGH Kanika" userId="S::kanika.singh_jpi-climate.belspo.be#ext#@jpioceans.onmicrosoft.com::5d15aa3e-3cf1-4b44-8a4d-1479ba66535d" providerId="AD" clId="Web-{109DB332-D1B7-4FE3-31CA-8BD4DC5F687E}" dt="2024-11-13T06:49:56.442" v="145"/>
          <ac:picMkLst>
            <pc:docMk/>
            <pc:sldMk cId="0" sldId="258"/>
            <ac:picMk id="77" creationId="{C940D3EC-A1B8-51E8-12D4-6FACC59A5862}"/>
          </ac:picMkLst>
        </pc:picChg>
      </pc:sldChg>
      <pc:sldChg chg="addSp delSp modSp">
        <pc:chgData name="SINGH Kanika" userId="S::kanika.singh_jpi-climate.belspo.be#ext#@jpioceans.onmicrosoft.com::5d15aa3e-3cf1-4b44-8a4d-1479ba66535d" providerId="AD" clId="Web-{109DB332-D1B7-4FE3-31CA-8BD4DC5F687E}" dt="2024-11-13T06:51:10.616" v="179" actId="20577"/>
        <pc:sldMkLst>
          <pc:docMk/>
          <pc:sldMk cId="0" sldId="259"/>
        </pc:sldMkLst>
        <pc:spChg chg="del">
          <ac:chgData name="SINGH Kanika" userId="S::kanika.singh_jpi-climate.belspo.be#ext#@jpioceans.onmicrosoft.com::5d15aa3e-3cf1-4b44-8a4d-1479ba66535d" providerId="AD" clId="Web-{109DB332-D1B7-4FE3-31CA-8BD4DC5F687E}" dt="2024-11-12T13:38:16.796" v="13"/>
          <ac:spMkLst>
            <pc:docMk/>
            <pc:sldMk cId="0" sldId="259"/>
            <ac:spMk id="3" creationId="{00000000-0000-0000-0000-000000000000}"/>
          </ac:spMkLst>
        </pc:spChg>
        <pc:spChg chg="del">
          <ac:chgData name="SINGH Kanika" userId="S::kanika.singh_jpi-climate.belspo.be#ext#@jpioceans.onmicrosoft.com::5d15aa3e-3cf1-4b44-8a4d-1479ba66535d" providerId="AD" clId="Web-{109DB332-D1B7-4FE3-31CA-8BD4DC5F687E}" dt="2024-11-12T13:38:16.796" v="12"/>
          <ac:spMkLst>
            <pc:docMk/>
            <pc:sldMk cId="0" sldId="259"/>
            <ac:spMk id="4" creationId="{00000000-0000-0000-0000-000000000000}"/>
          </ac:spMkLst>
        </pc:spChg>
        <pc:spChg chg="add">
          <ac:chgData name="SINGH Kanika" userId="S::kanika.singh_jpi-climate.belspo.be#ext#@jpioceans.onmicrosoft.com::5d15aa3e-3cf1-4b44-8a4d-1479ba66535d" providerId="AD" clId="Web-{109DB332-D1B7-4FE3-31CA-8BD4DC5F687E}" dt="2024-11-13T06:50:20.584" v="164"/>
          <ac:spMkLst>
            <pc:docMk/>
            <pc:sldMk cId="0" sldId="259"/>
            <ac:spMk id="4" creationId="{982D2954-A174-37CC-45FC-AF81FBDB66F2}"/>
          </ac:spMkLst>
        </pc:spChg>
        <pc:spChg chg="del">
          <ac:chgData name="SINGH Kanika" userId="S::kanika.singh_jpi-climate.belspo.be#ext#@jpioceans.onmicrosoft.com::5d15aa3e-3cf1-4b44-8a4d-1479ba66535d" providerId="AD" clId="Web-{109DB332-D1B7-4FE3-31CA-8BD4DC5F687E}" dt="2024-11-12T13:38:16.796" v="11"/>
          <ac:spMkLst>
            <pc:docMk/>
            <pc:sldMk cId="0" sldId="259"/>
            <ac:spMk id="5" creationId="{00000000-0000-0000-0000-000000000000}"/>
          </ac:spMkLst>
        </pc:spChg>
        <pc:spChg chg="mod">
          <ac:chgData name="SINGH Kanika" userId="S::kanika.singh_jpi-climate.belspo.be#ext#@jpioceans.onmicrosoft.com::5d15aa3e-3cf1-4b44-8a4d-1479ba66535d" providerId="AD" clId="Web-{109DB332-D1B7-4FE3-31CA-8BD4DC5F687E}" dt="2024-11-13T06:51:10.616" v="179" actId="20577"/>
          <ac:spMkLst>
            <pc:docMk/>
            <pc:sldMk cId="0" sldId="259"/>
            <ac:spMk id="12" creationId="{00000000-0000-0000-0000-000000000000}"/>
          </ac:spMkLst>
        </pc:spChg>
        <pc:spChg chg="add del">
          <ac:chgData name="SINGH Kanika" userId="S::kanika.singh_jpi-climate.belspo.be#ext#@jpioceans.onmicrosoft.com::5d15aa3e-3cf1-4b44-8a4d-1479ba66535d" providerId="AD" clId="Web-{109DB332-D1B7-4FE3-31CA-8BD4DC5F687E}" dt="2024-11-13T06:50:01.224" v="152"/>
          <ac:spMkLst>
            <pc:docMk/>
            <pc:sldMk cId="0" sldId="259"/>
            <ac:spMk id="13" creationId="{DF52D5DF-58E5-84E3-87AC-CC78EC5813AB}"/>
          </ac:spMkLst>
        </pc:spChg>
        <pc:spChg chg="add del">
          <ac:chgData name="SINGH Kanika" userId="S::kanika.singh_jpi-climate.belspo.be#ext#@jpioceans.onmicrosoft.com::5d15aa3e-3cf1-4b44-8a4d-1479ba66535d" providerId="AD" clId="Web-{109DB332-D1B7-4FE3-31CA-8BD4DC5F687E}" dt="2024-11-13T06:50:01.224" v="151"/>
          <ac:spMkLst>
            <pc:docMk/>
            <pc:sldMk cId="0" sldId="259"/>
            <ac:spMk id="14" creationId="{74B1B299-C1DB-DC4E-4AF0-990ECF2AB369}"/>
          </ac:spMkLst>
        </pc:spChg>
        <pc:spChg chg="add del">
          <ac:chgData name="SINGH Kanika" userId="S::kanika.singh_jpi-climate.belspo.be#ext#@jpioceans.onmicrosoft.com::5d15aa3e-3cf1-4b44-8a4d-1479ba66535d" providerId="AD" clId="Web-{109DB332-D1B7-4FE3-31CA-8BD4DC5F687E}" dt="2024-11-13T06:50:01.224" v="150"/>
          <ac:spMkLst>
            <pc:docMk/>
            <pc:sldMk cId="0" sldId="259"/>
            <ac:spMk id="15" creationId="{2D67FEC0-544E-2E4D-26A8-44772A34B556}"/>
          </ac:spMkLst>
        </pc:spChg>
        <pc:spChg chg="add">
          <ac:chgData name="SINGH Kanika" userId="S::kanika.singh_jpi-climate.belspo.be#ext#@jpioceans.onmicrosoft.com::5d15aa3e-3cf1-4b44-8a4d-1479ba66535d" providerId="AD" clId="Web-{109DB332-D1B7-4FE3-31CA-8BD4DC5F687E}" dt="2024-11-13T06:50:20.584" v="165"/>
          <ac:spMkLst>
            <pc:docMk/>
            <pc:sldMk cId="0" sldId="259"/>
            <ac:spMk id="17" creationId="{26FB9451-7C71-AA15-7BF5-94809D219BA3}"/>
          </ac:spMkLst>
        </pc:spChg>
        <pc:spChg chg="add">
          <ac:chgData name="SINGH Kanika" userId="S::kanika.singh_jpi-climate.belspo.be#ext#@jpioceans.onmicrosoft.com::5d15aa3e-3cf1-4b44-8a4d-1479ba66535d" providerId="AD" clId="Web-{109DB332-D1B7-4FE3-31CA-8BD4DC5F687E}" dt="2024-11-13T06:50:20.599" v="166"/>
          <ac:spMkLst>
            <pc:docMk/>
            <pc:sldMk cId="0" sldId="259"/>
            <ac:spMk id="19" creationId="{754D8CA2-7DDE-EACC-FCEF-598ACB1EA7E8}"/>
          </ac:spMkLst>
        </pc:spChg>
        <pc:picChg chg="add del">
          <ac:chgData name="SINGH Kanika" userId="S::kanika.singh_jpi-climate.belspo.be#ext#@jpioceans.onmicrosoft.com::5d15aa3e-3cf1-4b44-8a4d-1479ba66535d" providerId="AD" clId="Web-{109DB332-D1B7-4FE3-31CA-8BD4DC5F687E}" dt="2024-11-13T06:50:01.224" v="149"/>
          <ac:picMkLst>
            <pc:docMk/>
            <pc:sldMk cId="0" sldId="259"/>
            <ac:picMk id="16" creationId="{C940D3EC-A1B8-51E8-12D4-6FACC59A5862}"/>
          </ac:picMkLst>
        </pc:picChg>
      </pc:sldChg>
      <pc:sldChg chg="addSp delSp">
        <pc:chgData name="SINGH Kanika" userId="S::kanika.singh_jpi-climate.belspo.be#ext#@jpioceans.onmicrosoft.com::5d15aa3e-3cf1-4b44-8a4d-1479ba66535d" providerId="AD" clId="Web-{109DB332-D1B7-4FE3-31CA-8BD4DC5F687E}" dt="2024-11-13T06:50:22.787" v="169"/>
        <pc:sldMkLst>
          <pc:docMk/>
          <pc:sldMk cId="0" sldId="260"/>
        </pc:sldMkLst>
        <pc:spChg chg="add del">
          <ac:chgData name="SINGH Kanika" userId="S::kanika.singh_jpi-climate.belspo.be#ext#@jpioceans.onmicrosoft.com::5d15aa3e-3cf1-4b44-8a4d-1479ba66535d" providerId="AD" clId="Web-{109DB332-D1B7-4FE3-31CA-8BD4DC5F687E}" dt="2024-11-12T13:38:29.484" v="22"/>
          <ac:spMkLst>
            <pc:docMk/>
            <pc:sldMk cId="0" sldId="260"/>
            <ac:spMk id="2" creationId="{00000000-0000-0000-0000-000000000000}"/>
          </ac:spMkLst>
        </pc:spChg>
        <pc:spChg chg="add del">
          <ac:chgData name="SINGH Kanika" userId="S::kanika.singh_jpi-climate.belspo.be#ext#@jpioceans.onmicrosoft.com::5d15aa3e-3cf1-4b44-8a4d-1479ba66535d" providerId="AD" clId="Web-{109DB332-D1B7-4FE3-31CA-8BD4DC5F687E}" dt="2024-11-12T13:38:29.890" v="23"/>
          <ac:spMkLst>
            <pc:docMk/>
            <pc:sldMk cId="0" sldId="260"/>
            <ac:spMk id="3" creationId="{00000000-0000-0000-0000-000000000000}"/>
          </ac:spMkLst>
        </pc:spChg>
        <pc:spChg chg="add">
          <ac:chgData name="SINGH Kanika" userId="S::kanika.singh_jpi-climate.belspo.be#ext#@jpioceans.onmicrosoft.com::5d15aa3e-3cf1-4b44-8a4d-1479ba66535d" providerId="AD" clId="Web-{109DB332-D1B7-4FE3-31CA-8BD4DC5F687E}" dt="2024-11-13T06:50:22.756" v="167"/>
          <ac:spMkLst>
            <pc:docMk/>
            <pc:sldMk cId="0" sldId="260"/>
            <ac:spMk id="3" creationId="{4FB31DB0-64D7-A4A0-9EE1-E31237BFFE04}"/>
          </ac:spMkLst>
        </pc:spChg>
        <pc:spChg chg="add del">
          <ac:chgData name="SINGH Kanika" userId="S::kanika.singh_jpi-climate.belspo.be#ext#@jpioceans.onmicrosoft.com::5d15aa3e-3cf1-4b44-8a4d-1479ba66535d" providerId="AD" clId="Web-{109DB332-D1B7-4FE3-31CA-8BD4DC5F687E}" dt="2024-11-12T13:38:29.937" v="24"/>
          <ac:spMkLst>
            <pc:docMk/>
            <pc:sldMk cId="0" sldId="260"/>
            <ac:spMk id="4" creationId="{00000000-0000-0000-0000-000000000000}"/>
          </ac:spMkLst>
        </pc:spChg>
        <pc:spChg chg="add del">
          <ac:chgData name="SINGH Kanika" userId="S::kanika.singh_jpi-climate.belspo.be#ext#@jpioceans.onmicrosoft.com::5d15aa3e-3cf1-4b44-8a4d-1479ba66535d" providerId="AD" clId="Web-{109DB332-D1B7-4FE3-31CA-8BD4DC5F687E}" dt="2024-11-13T06:50:06.052" v="156"/>
          <ac:spMkLst>
            <pc:docMk/>
            <pc:sldMk cId="0" sldId="260"/>
            <ac:spMk id="30" creationId="{DF52D5DF-58E5-84E3-87AC-CC78EC5813AB}"/>
          </ac:spMkLst>
        </pc:spChg>
        <pc:spChg chg="add del">
          <ac:chgData name="SINGH Kanika" userId="S::kanika.singh_jpi-climate.belspo.be#ext#@jpioceans.onmicrosoft.com::5d15aa3e-3cf1-4b44-8a4d-1479ba66535d" providerId="AD" clId="Web-{109DB332-D1B7-4FE3-31CA-8BD4DC5F687E}" dt="2024-11-13T06:50:06.052" v="155"/>
          <ac:spMkLst>
            <pc:docMk/>
            <pc:sldMk cId="0" sldId="260"/>
            <ac:spMk id="31" creationId="{74B1B299-C1DB-DC4E-4AF0-990ECF2AB369}"/>
          </ac:spMkLst>
        </pc:spChg>
        <pc:spChg chg="add del">
          <ac:chgData name="SINGH Kanika" userId="S::kanika.singh_jpi-climate.belspo.be#ext#@jpioceans.onmicrosoft.com::5d15aa3e-3cf1-4b44-8a4d-1479ba66535d" providerId="AD" clId="Web-{109DB332-D1B7-4FE3-31CA-8BD4DC5F687E}" dt="2024-11-13T06:50:06.052" v="154"/>
          <ac:spMkLst>
            <pc:docMk/>
            <pc:sldMk cId="0" sldId="260"/>
            <ac:spMk id="32" creationId="{2D67FEC0-544E-2E4D-26A8-44772A34B556}"/>
          </ac:spMkLst>
        </pc:spChg>
        <pc:spChg chg="add">
          <ac:chgData name="SINGH Kanika" userId="S::kanika.singh_jpi-climate.belspo.be#ext#@jpioceans.onmicrosoft.com::5d15aa3e-3cf1-4b44-8a4d-1479ba66535d" providerId="AD" clId="Web-{109DB332-D1B7-4FE3-31CA-8BD4DC5F687E}" dt="2024-11-13T06:50:22.771" v="168"/>
          <ac:spMkLst>
            <pc:docMk/>
            <pc:sldMk cId="0" sldId="260"/>
            <ac:spMk id="34" creationId="{22188F0D-3C1F-14F4-A67C-AD201EBF73D4}"/>
          </ac:spMkLst>
        </pc:spChg>
        <pc:spChg chg="add">
          <ac:chgData name="SINGH Kanika" userId="S::kanika.singh_jpi-climate.belspo.be#ext#@jpioceans.onmicrosoft.com::5d15aa3e-3cf1-4b44-8a4d-1479ba66535d" providerId="AD" clId="Web-{109DB332-D1B7-4FE3-31CA-8BD4DC5F687E}" dt="2024-11-13T06:50:22.787" v="169"/>
          <ac:spMkLst>
            <pc:docMk/>
            <pc:sldMk cId="0" sldId="260"/>
            <ac:spMk id="36" creationId="{314A7F55-3D7A-D6C3-96AD-6B5BF37ABBF4}"/>
          </ac:spMkLst>
        </pc:spChg>
        <pc:grpChg chg="add del">
          <ac:chgData name="SINGH Kanika" userId="S::kanika.singh_jpi-climate.belspo.be#ext#@jpioceans.onmicrosoft.com::5d15aa3e-3cf1-4b44-8a4d-1479ba66535d" providerId="AD" clId="Web-{109DB332-D1B7-4FE3-31CA-8BD4DC5F687E}" dt="2024-11-12T13:38:22.343" v="21"/>
          <ac:grpSpMkLst>
            <pc:docMk/>
            <pc:sldMk cId="0" sldId="260"/>
            <ac:grpSpMk id="11" creationId="{00000000-0000-0000-0000-000000000000}"/>
          </ac:grpSpMkLst>
        </pc:grpChg>
        <pc:picChg chg="add del">
          <ac:chgData name="SINGH Kanika" userId="S::kanika.singh_jpi-climate.belspo.be#ext#@jpioceans.onmicrosoft.com::5d15aa3e-3cf1-4b44-8a4d-1479ba66535d" providerId="AD" clId="Web-{109DB332-D1B7-4FE3-31CA-8BD4DC5F687E}" dt="2024-11-13T06:50:06.052" v="153"/>
          <ac:picMkLst>
            <pc:docMk/>
            <pc:sldMk cId="0" sldId="260"/>
            <ac:picMk id="33" creationId="{C940D3EC-A1B8-51E8-12D4-6FACC59A5862}"/>
          </ac:picMkLst>
        </pc:picChg>
      </pc:sldChg>
      <pc:sldChg chg="addSp delSp">
        <pc:chgData name="SINGH Kanika" userId="S::kanika.singh_jpi-climate.belspo.be#ext#@jpioceans.onmicrosoft.com::5d15aa3e-3cf1-4b44-8a4d-1479ba66535d" providerId="AD" clId="Web-{109DB332-D1B7-4FE3-31CA-8BD4DC5F687E}" dt="2024-11-13T06:50:24.412" v="172"/>
        <pc:sldMkLst>
          <pc:docMk/>
          <pc:sldMk cId="0" sldId="261"/>
        </pc:sldMkLst>
        <pc:spChg chg="del">
          <ac:chgData name="SINGH Kanika" userId="S::kanika.singh_jpi-climate.belspo.be#ext#@jpioceans.onmicrosoft.com::5d15aa3e-3cf1-4b44-8a4d-1479ba66535d" providerId="AD" clId="Web-{109DB332-D1B7-4FE3-31CA-8BD4DC5F687E}" dt="2024-11-12T13:38:30.812" v="26"/>
          <ac:spMkLst>
            <pc:docMk/>
            <pc:sldMk cId="0" sldId="261"/>
            <ac:spMk id="6" creationId="{00000000-0000-0000-0000-000000000000}"/>
          </ac:spMkLst>
        </pc:spChg>
        <pc:spChg chg="del">
          <ac:chgData name="SINGH Kanika" userId="S::kanika.singh_jpi-climate.belspo.be#ext#@jpioceans.onmicrosoft.com::5d15aa3e-3cf1-4b44-8a4d-1479ba66535d" providerId="AD" clId="Web-{109DB332-D1B7-4FE3-31CA-8BD4DC5F687E}" dt="2024-11-12T13:38:30.499" v="25"/>
          <ac:spMkLst>
            <pc:docMk/>
            <pc:sldMk cId="0" sldId="261"/>
            <ac:spMk id="7" creationId="{00000000-0000-0000-0000-000000000000}"/>
          </ac:spMkLst>
        </pc:spChg>
        <pc:spChg chg="add">
          <ac:chgData name="SINGH Kanika" userId="S::kanika.singh_jpi-climate.belspo.be#ext#@jpioceans.onmicrosoft.com::5d15aa3e-3cf1-4b44-8a4d-1479ba66535d" providerId="AD" clId="Web-{109DB332-D1B7-4FE3-31CA-8BD4DC5F687E}" dt="2024-11-13T06:50:24.396" v="170"/>
          <ac:spMkLst>
            <pc:docMk/>
            <pc:sldMk cId="0" sldId="261"/>
            <ac:spMk id="7" creationId="{CD7ECBBF-A300-591A-7FC7-2209F2F2C568}"/>
          </ac:spMkLst>
        </pc:spChg>
        <pc:spChg chg="del">
          <ac:chgData name="SINGH Kanika" userId="S::kanika.singh_jpi-climate.belspo.be#ext#@jpioceans.onmicrosoft.com::5d15aa3e-3cf1-4b44-8a4d-1479ba66535d" providerId="AD" clId="Web-{109DB332-D1B7-4FE3-31CA-8BD4DC5F687E}" dt="2024-11-12T13:38:31.593" v="27"/>
          <ac:spMkLst>
            <pc:docMk/>
            <pc:sldMk cId="0" sldId="261"/>
            <ac:spMk id="8" creationId="{00000000-0000-0000-0000-000000000000}"/>
          </ac:spMkLst>
        </pc:spChg>
        <pc:spChg chg="add del">
          <ac:chgData name="SINGH Kanika" userId="S::kanika.singh_jpi-climate.belspo.be#ext#@jpioceans.onmicrosoft.com::5d15aa3e-3cf1-4b44-8a4d-1479ba66535d" providerId="AD" clId="Web-{109DB332-D1B7-4FE3-31CA-8BD4DC5F687E}" dt="2024-11-13T06:50:10.255" v="160"/>
          <ac:spMkLst>
            <pc:docMk/>
            <pc:sldMk cId="0" sldId="261"/>
            <ac:spMk id="36" creationId="{DF52D5DF-58E5-84E3-87AC-CC78EC5813AB}"/>
          </ac:spMkLst>
        </pc:spChg>
        <pc:spChg chg="add del">
          <ac:chgData name="SINGH Kanika" userId="S::kanika.singh_jpi-climate.belspo.be#ext#@jpioceans.onmicrosoft.com::5d15aa3e-3cf1-4b44-8a4d-1479ba66535d" providerId="AD" clId="Web-{109DB332-D1B7-4FE3-31CA-8BD4DC5F687E}" dt="2024-11-13T06:50:10.255" v="159"/>
          <ac:spMkLst>
            <pc:docMk/>
            <pc:sldMk cId="0" sldId="261"/>
            <ac:spMk id="37" creationId="{74B1B299-C1DB-DC4E-4AF0-990ECF2AB369}"/>
          </ac:spMkLst>
        </pc:spChg>
        <pc:spChg chg="add del">
          <ac:chgData name="SINGH Kanika" userId="S::kanika.singh_jpi-climate.belspo.be#ext#@jpioceans.onmicrosoft.com::5d15aa3e-3cf1-4b44-8a4d-1479ba66535d" providerId="AD" clId="Web-{109DB332-D1B7-4FE3-31CA-8BD4DC5F687E}" dt="2024-11-13T06:50:10.255" v="158"/>
          <ac:spMkLst>
            <pc:docMk/>
            <pc:sldMk cId="0" sldId="261"/>
            <ac:spMk id="38" creationId="{2D67FEC0-544E-2E4D-26A8-44772A34B556}"/>
          </ac:spMkLst>
        </pc:spChg>
        <pc:spChg chg="add">
          <ac:chgData name="SINGH Kanika" userId="S::kanika.singh_jpi-climate.belspo.be#ext#@jpioceans.onmicrosoft.com::5d15aa3e-3cf1-4b44-8a4d-1479ba66535d" providerId="AD" clId="Web-{109DB332-D1B7-4FE3-31CA-8BD4DC5F687E}" dt="2024-11-13T06:50:24.396" v="171"/>
          <ac:spMkLst>
            <pc:docMk/>
            <pc:sldMk cId="0" sldId="261"/>
            <ac:spMk id="40" creationId="{2B8D26D5-ED28-7550-578E-E8676C8757B9}"/>
          </ac:spMkLst>
        </pc:spChg>
        <pc:spChg chg="add">
          <ac:chgData name="SINGH Kanika" userId="S::kanika.singh_jpi-climate.belspo.be#ext#@jpioceans.onmicrosoft.com::5d15aa3e-3cf1-4b44-8a4d-1479ba66535d" providerId="AD" clId="Web-{109DB332-D1B7-4FE3-31CA-8BD4DC5F687E}" dt="2024-11-13T06:50:24.412" v="172"/>
          <ac:spMkLst>
            <pc:docMk/>
            <pc:sldMk cId="0" sldId="261"/>
            <ac:spMk id="42" creationId="{48000886-9275-FE08-E500-3FA4AD959D85}"/>
          </ac:spMkLst>
        </pc:spChg>
        <pc:picChg chg="add del">
          <ac:chgData name="SINGH Kanika" userId="S::kanika.singh_jpi-climate.belspo.be#ext#@jpioceans.onmicrosoft.com::5d15aa3e-3cf1-4b44-8a4d-1479ba66535d" providerId="AD" clId="Web-{109DB332-D1B7-4FE3-31CA-8BD4DC5F687E}" dt="2024-11-13T06:50:10.240" v="157"/>
          <ac:picMkLst>
            <pc:docMk/>
            <pc:sldMk cId="0" sldId="261"/>
            <ac:picMk id="39" creationId="{C940D3EC-A1B8-51E8-12D4-6FACC59A5862}"/>
          </ac:picMkLst>
        </pc:picChg>
      </pc:sldChg>
    </pc:docChg>
  </pc:docChgLst>
  <pc:docChgLst>
    <pc:chgData clId="Web-{6069F870-B3D2-185E-3846-F7CC15ACB292}"/>
    <pc:docChg chg="modSld">
      <pc:chgData name="" userId="" providerId="" clId="Web-{6069F870-B3D2-185E-3846-F7CC15ACB292}" dt="2024-11-13T07:09:37.984" v="0" actId="14100"/>
      <pc:docMkLst>
        <pc:docMk/>
      </pc:docMkLst>
      <pc:sldChg chg="modSp">
        <pc:chgData name="" userId="" providerId="" clId="Web-{6069F870-B3D2-185E-3846-F7CC15ACB292}" dt="2024-11-13T07:09:37.984" v="0" actId="14100"/>
        <pc:sldMkLst>
          <pc:docMk/>
          <pc:sldMk cId="0" sldId="256"/>
        </pc:sldMkLst>
        <pc:spChg chg="mod">
          <ac:chgData name="" userId="" providerId="" clId="Web-{6069F870-B3D2-185E-3846-F7CC15ACB292}" dt="2024-11-13T07:09:37.984" v="0" actId="14100"/>
          <ac:spMkLst>
            <pc:docMk/>
            <pc:sldMk cId="0" sldId="256"/>
            <ac:spMk id="6" creationId="{00D40040-5F7F-EE53-3371-A9814F662AAF}"/>
          </ac:spMkLst>
        </pc:spChg>
      </pc:sldChg>
    </pc:docChg>
  </pc:docChgLst>
  <pc:docChgLst>
    <pc:chgData name="SINGH Kanika" userId="S::kanika.singh_jpi-climate.belspo.be#ext#@jpioceans.onmicrosoft.com::5d15aa3e-3cf1-4b44-8a4d-1479ba66535d" providerId="AD" clId="Web-{500E6396-AE4E-065F-2A5A-44CFD9A66584}"/>
    <pc:docChg chg="modSld">
      <pc:chgData name="SINGH Kanika" userId="S::kanika.singh_jpi-climate.belspo.be#ext#@jpioceans.onmicrosoft.com::5d15aa3e-3cf1-4b44-8a4d-1479ba66535d" providerId="AD" clId="Web-{500E6396-AE4E-065F-2A5A-44CFD9A66584}" dt="2024-11-12T13:12:59.602" v="53" actId="20577"/>
      <pc:docMkLst>
        <pc:docMk/>
      </pc:docMkLst>
      <pc:sldChg chg="modSp">
        <pc:chgData name="SINGH Kanika" userId="S::kanika.singh_jpi-climate.belspo.be#ext#@jpioceans.onmicrosoft.com::5d15aa3e-3cf1-4b44-8a4d-1479ba66535d" providerId="AD" clId="Web-{500E6396-AE4E-065F-2A5A-44CFD9A66584}" dt="2024-11-12T13:09:38.089" v="3" actId="14100"/>
        <pc:sldMkLst>
          <pc:docMk/>
          <pc:sldMk cId="0" sldId="257"/>
        </pc:sldMkLst>
        <pc:spChg chg="mod">
          <ac:chgData name="SINGH Kanika" userId="S::kanika.singh_jpi-climate.belspo.be#ext#@jpioceans.onmicrosoft.com::5d15aa3e-3cf1-4b44-8a4d-1479ba66535d" providerId="AD" clId="Web-{500E6396-AE4E-065F-2A5A-44CFD9A66584}" dt="2024-11-12T13:09:38.089" v="3" actId="14100"/>
          <ac:spMkLst>
            <pc:docMk/>
            <pc:sldMk cId="0" sldId="257"/>
            <ac:spMk id="9" creationId="{00000000-0000-0000-0000-000000000000}"/>
          </ac:spMkLst>
        </pc:spChg>
      </pc:sldChg>
      <pc:sldChg chg="modSp">
        <pc:chgData name="SINGH Kanika" userId="S::kanika.singh_jpi-climate.belspo.be#ext#@jpioceans.onmicrosoft.com::5d15aa3e-3cf1-4b44-8a4d-1479ba66535d" providerId="AD" clId="Web-{500E6396-AE4E-065F-2A5A-44CFD9A66584}" dt="2024-11-12T13:12:59.602" v="53" actId="20577"/>
        <pc:sldMkLst>
          <pc:docMk/>
          <pc:sldMk cId="0" sldId="259"/>
        </pc:sldMkLst>
        <pc:spChg chg="mod">
          <ac:chgData name="SINGH Kanika" userId="S::kanika.singh_jpi-climate.belspo.be#ext#@jpioceans.onmicrosoft.com::5d15aa3e-3cf1-4b44-8a4d-1479ba66535d" providerId="AD" clId="Web-{500E6396-AE4E-065F-2A5A-44CFD9A66584}" dt="2024-11-12T13:12:59.602" v="53" actId="20577"/>
          <ac:spMkLst>
            <pc:docMk/>
            <pc:sldMk cId="0" sldId="259"/>
            <ac:spMk id="1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svg"/><Relationship Id="rId25" Type="http://schemas.openxmlformats.org/officeDocument/2006/relationships/image" Target="../media/image24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sv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3" Type="http://schemas.openxmlformats.org/officeDocument/2006/relationships/image" Target="../media/image7.png"/><Relationship Id="rId21" Type="http://schemas.openxmlformats.org/officeDocument/2006/relationships/image" Target="../media/image3.svg"/><Relationship Id="rId7" Type="http://schemas.openxmlformats.org/officeDocument/2006/relationships/image" Target="../media/image11.svg"/><Relationship Id="rId12" Type="http://schemas.openxmlformats.org/officeDocument/2006/relationships/image" Target="../media/image16.sv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svg"/><Relationship Id="rId15" Type="http://schemas.openxmlformats.org/officeDocument/2006/relationships/image" Target="../media/image19.svg"/><Relationship Id="rId10" Type="http://schemas.openxmlformats.org/officeDocument/2006/relationships/image" Target="../media/image14.png"/><Relationship Id="rId19" Type="http://schemas.openxmlformats.org/officeDocument/2006/relationships/image" Target="../media/image1.jpeg"/><Relationship Id="rId4" Type="http://schemas.openxmlformats.org/officeDocument/2006/relationships/image" Target="../media/image8.png"/><Relationship Id="rId9" Type="http://schemas.openxmlformats.org/officeDocument/2006/relationships/image" Target="../media/image13.svg"/><Relationship Id="rId14" Type="http://schemas.openxmlformats.org/officeDocument/2006/relationships/image" Target="../media/image18.png"/><Relationship Id="rId22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sv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5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3.sv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-3095311" y="3095311"/>
            <a:ext cx="10287000" cy="4096377"/>
          </a:xfrm>
          <a:custGeom>
            <a:avLst/>
            <a:gdLst/>
            <a:ahLst/>
            <a:cxnLst/>
            <a:rect l="l" t="t" r="r" b="b"/>
            <a:pathLst>
              <a:path w="10287000" h="4096377">
                <a:moveTo>
                  <a:pt x="0" y="0"/>
                </a:moveTo>
                <a:lnTo>
                  <a:pt x="10287000" y="0"/>
                </a:lnTo>
                <a:lnTo>
                  <a:pt x="10287000" y="4096378"/>
                </a:lnTo>
                <a:lnTo>
                  <a:pt x="0" y="40963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7662" r="-60808" b="-1389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290658" y="222430"/>
            <a:ext cx="3515062" cy="2791201"/>
            <a:chOff x="0" y="0"/>
            <a:chExt cx="2276697" cy="180785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76697" cy="1807854"/>
            </a:xfrm>
            <a:custGeom>
              <a:avLst/>
              <a:gdLst/>
              <a:ahLst/>
              <a:cxnLst/>
              <a:rect l="l" t="t" r="r" b="b"/>
              <a:pathLst>
                <a:path w="2276697" h="1807854">
                  <a:moveTo>
                    <a:pt x="0" y="0"/>
                  </a:moveTo>
                  <a:lnTo>
                    <a:pt x="2276697" y="0"/>
                  </a:lnTo>
                  <a:lnTo>
                    <a:pt x="2276697" y="1807854"/>
                  </a:lnTo>
                  <a:lnTo>
                    <a:pt x="0" y="1807854"/>
                  </a:lnTo>
                  <a:close/>
                </a:path>
              </a:pathLst>
            </a:custGeom>
            <a:solidFill>
              <a:srgbClr val="EFF3F5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" name="Freeform 5"/>
          <p:cNvSpPr/>
          <p:nvPr/>
        </p:nvSpPr>
        <p:spPr>
          <a:xfrm>
            <a:off x="290658" y="249650"/>
            <a:ext cx="3515062" cy="2763981"/>
          </a:xfrm>
          <a:custGeom>
            <a:avLst/>
            <a:gdLst/>
            <a:ahLst/>
            <a:cxnLst/>
            <a:rect l="l" t="t" r="r" b="b"/>
            <a:pathLst>
              <a:path w="3515062" h="2763981">
                <a:moveTo>
                  <a:pt x="0" y="0"/>
                </a:moveTo>
                <a:lnTo>
                  <a:pt x="3515062" y="0"/>
                </a:lnTo>
                <a:lnTo>
                  <a:pt x="3515062" y="2763980"/>
                </a:lnTo>
                <a:lnTo>
                  <a:pt x="0" y="27639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1" name="Freeform 21"/>
          <p:cNvSpPr/>
          <p:nvPr/>
        </p:nvSpPr>
        <p:spPr>
          <a:xfrm>
            <a:off x="4427328" y="-3945821"/>
            <a:ext cx="15457278" cy="11129240"/>
          </a:xfrm>
          <a:custGeom>
            <a:avLst/>
            <a:gdLst/>
            <a:ahLst/>
            <a:cxnLst/>
            <a:rect l="l" t="t" r="r" b="b"/>
            <a:pathLst>
              <a:path w="15457278" h="11129240">
                <a:moveTo>
                  <a:pt x="0" y="0"/>
                </a:moveTo>
                <a:lnTo>
                  <a:pt x="15457279" y="0"/>
                </a:lnTo>
                <a:lnTo>
                  <a:pt x="15457279" y="11129240"/>
                </a:lnTo>
                <a:lnTo>
                  <a:pt x="0" y="111292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2" name="TextBox 22"/>
          <p:cNvSpPr txBox="1"/>
          <p:nvPr/>
        </p:nvSpPr>
        <p:spPr>
          <a:xfrm>
            <a:off x="4741916" y="1788795"/>
            <a:ext cx="12748391" cy="2616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en-US" sz="4999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Sea Level Rise in Europe: A knowledge hub at the ocean–climate nexus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741916" y="5105400"/>
            <a:ext cx="12517384" cy="850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Nadia Pinardi, Bart van den Hurk</a:t>
            </a:r>
            <a:r>
              <a:rPr lang="en-US" sz="2499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Michael Depuydt, Thorsten Kiefer, Petra Manderscheid, Lavinia Giulia Pomarico, and Kanika Singh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80FF64F-7F57-9EBD-E43F-57255154A960}"/>
              </a:ext>
            </a:extLst>
          </p:cNvPr>
          <p:cNvGrpSpPr/>
          <p:nvPr/>
        </p:nvGrpSpPr>
        <p:grpSpPr>
          <a:xfrm>
            <a:off x="17317" y="8326491"/>
            <a:ext cx="18288000" cy="3924864"/>
            <a:chOff x="0" y="8534309"/>
            <a:chExt cx="24384000" cy="5233151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4BA76491-C59C-1CFC-F45B-03BC50BB33CA}"/>
                </a:ext>
              </a:extLst>
            </p:cNvPr>
            <p:cNvGrpSpPr/>
            <p:nvPr/>
          </p:nvGrpSpPr>
          <p:grpSpPr>
            <a:xfrm>
              <a:off x="0" y="8639394"/>
              <a:ext cx="24384000" cy="5128066"/>
              <a:chOff x="0" y="8639394"/>
              <a:chExt cx="2460908" cy="517540"/>
            </a:xfrm>
          </p:grpSpPr>
          <p:sp>
            <p:nvSpPr>
              <p:cNvPr id="38" name="Freeform 8">
                <a:extLst>
                  <a:ext uri="{FF2B5EF4-FFF2-40B4-BE49-F238E27FC236}">
                    <a16:creationId xmlns:a16="http://schemas.microsoft.com/office/drawing/2014/main" id="{9DFEAB0E-6E1D-DBF5-26A2-C81C5982AC7D}"/>
                  </a:ext>
                </a:extLst>
              </p:cNvPr>
              <p:cNvSpPr/>
              <p:nvPr/>
            </p:nvSpPr>
            <p:spPr>
              <a:xfrm>
                <a:off x="0" y="8639394"/>
                <a:ext cx="2460908" cy="517540"/>
              </a:xfrm>
              <a:custGeom>
                <a:avLst/>
                <a:gdLst/>
                <a:ahLst/>
                <a:cxnLst/>
                <a:rect l="l" t="t" r="r" b="b"/>
                <a:pathLst>
                  <a:path w="2460908" h="517540">
                    <a:moveTo>
                      <a:pt x="0" y="0"/>
                    </a:moveTo>
                    <a:lnTo>
                      <a:pt x="2460908" y="0"/>
                    </a:lnTo>
                    <a:lnTo>
                      <a:pt x="2460908" y="517540"/>
                    </a:lnTo>
                    <a:lnTo>
                      <a:pt x="0" y="517540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GB"/>
              </a:p>
            </p:txBody>
          </p:sp>
        </p:grp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14C05C36-B747-5DA3-A2D9-1071578AB044}"/>
                </a:ext>
              </a:extLst>
            </p:cNvPr>
            <p:cNvSpPr/>
            <p:nvPr/>
          </p:nvSpPr>
          <p:spPr>
            <a:xfrm>
              <a:off x="4201425" y="8534309"/>
              <a:ext cx="2721731" cy="2591104"/>
            </a:xfrm>
            <a:custGeom>
              <a:avLst/>
              <a:gdLst/>
              <a:ahLst/>
              <a:cxnLst/>
              <a:rect l="l" t="t" r="r" b="b"/>
              <a:pathLst>
                <a:path w="3070074" h="3070074">
                  <a:moveTo>
                    <a:pt x="0" y="0"/>
                  </a:moveTo>
                  <a:lnTo>
                    <a:pt x="3070074" y="0"/>
                  </a:lnTo>
                  <a:lnTo>
                    <a:pt x="3070074" y="3070074"/>
                  </a:lnTo>
                  <a:lnTo>
                    <a:pt x="0" y="30700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6271E591-EF50-C385-AFED-D76BDD8DE310}"/>
                </a:ext>
              </a:extLst>
            </p:cNvPr>
            <p:cNvSpPr/>
            <p:nvPr/>
          </p:nvSpPr>
          <p:spPr>
            <a:xfrm>
              <a:off x="411052" y="9153961"/>
              <a:ext cx="3195931" cy="1120631"/>
            </a:xfrm>
            <a:custGeom>
              <a:avLst/>
              <a:gdLst/>
              <a:ahLst/>
              <a:cxnLst/>
              <a:rect l="l" t="t" r="r" b="b"/>
              <a:pathLst>
                <a:path w="4088559" h="1229485">
                  <a:moveTo>
                    <a:pt x="0" y="0"/>
                  </a:moveTo>
                  <a:lnTo>
                    <a:pt x="4088559" y="0"/>
                  </a:lnTo>
                  <a:lnTo>
                    <a:pt x="4088559" y="1229485"/>
                  </a:lnTo>
                  <a:lnTo>
                    <a:pt x="0" y="12294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575E1A97-3EC5-5091-0D1F-DE1A00DE6C56}"/>
                </a:ext>
              </a:extLst>
            </p:cNvPr>
            <p:cNvSpPr/>
            <p:nvPr/>
          </p:nvSpPr>
          <p:spPr>
            <a:xfrm>
              <a:off x="7450964" y="9376214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1AAA91DE-9E2D-9D43-3E82-D6E7AA0C51C2}"/>
                </a:ext>
              </a:extLst>
            </p:cNvPr>
            <p:cNvSpPr/>
            <p:nvPr/>
          </p:nvSpPr>
          <p:spPr>
            <a:xfrm>
              <a:off x="9589116" y="9401644"/>
              <a:ext cx="844947" cy="844947"/>
            </a:xfrm>
            <a:custGeom>
              <a:avLst/>
              <a:gdLst/>
              <a:ahLst/>
              <a:cxnLst/>
              <a:rect l="l" t="t" r="r" b="b"/>
              <a:pathLst>
                <a:path w="844947" h="844947">
                  <a:moveTo>
                    <a:pt x="0" y="0"/>
                  </a:moveTo>
                  <a:lnTo>
                    <a:pt x="844947" y="0"/>
                  </a:lnTo>
                  <a:lnTo>
                    <a:pt x="844947" y="844947"/>
                  </a:lnTo>
                  <a:lnTo>
                    <a:pt x="0" y="8449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CAE61767-4F06-E7E2-CE3F-5ECE4BF98677}"/>
                </a:ext>
              </a:extLst>
            </p:cNvPr>
            <p:cNvSpPr/>
            <p:nvPr/>
          </p:nvSpPr>
          <p:spPr>
            <a:xfrm>
              <a:off x="8508915" y="9369589"/>
              <a:ext cx="877001" cy="877001"/>
            </a:xfrm>
            <a:custGeom>
              <a:avLst/>
              <a:gdLst/>
              <a:ahLst/>
              <a:cxnLst/>
              <a:rect l="l" t="t" r="r" b="b"/>
              <a:pathLst>
                <a:path w="877001" h="877001">
                  <a:moveTo>
                    <a:pt x="0" y="0"/>
                  </a:moveTo>
                  <a:lnTo>
                    <a:pt x="877001" y="0"/>
                  </a:lnTo>
                  <a:lnTo>
                    <a:pt x="877001" y="877001"/>
                  </a:lnTo>
                  <a:lnTo>
                    <a:pt x="0" y="8770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id="{1BFA2329-1ECD-D7FB-98F9-0B9786009186}"/>
                </a:ext>
              </a:extLst>
            </p:cNvPr>
            <p:cNvSpPr/>
            <p:nvPr/>
          </p:nvSpPr>
          <p:spPr>
            <a:xfrm>
              <a:off x="11717461" y="9376214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id="{824C1AA0-96B7-14C0-D6F9-0A09A5F0D328}"/>
                </a:ext>
              </a:extLst>
            </p:cNvPr>
            <p:cNvSpPr/>
            <p:nvPr/>
          </p:nvSpPr>
          <p:spPr>
            <a:xfrm>
              <a:off x="10637263" y="9369589"/>
              <a:ext cx="877001" cy="877001"/>
            </a:xfrm>
            <a:custGeom>
              <a:avLst/>
              <a:gdLst/>
              <a:ahLst/>
              <a:cxnLst/>
              <a:rect l="l" t="t" r="r" b="b"/>
              <a:pathLst>
                <a:path w="877001" h="877001">
                  <a:moveTo>
                    <a:pt x="0" y="0"/>
                  </a:moveTo>
                  <a:lnTo>
                    <a:pt x="877000" y="0"/>
                  </a:lnTo>
                  <a:lnTo>
                    <a:pt x="877000" y="877001"/>
                  </a:lnTo>
                  <a:lnTo>
                    <a:pt x="0" y="8770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702908F8-57B5-74AA-4929-15F86A448AD4}"/>
                </a:ext>
              </a:extLst>
            </p:cNvPr>
            <p:cNvSpPr/>
            <p:nvPr/>
          </p:nvSpPr>
          <p:spPr>
            <a:xfrm>
              <a:off x="12791039" y="9376214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4" name="Freeform 17">
              <a:extLst>
                <a:ext uri="{FF2B5EF4-FFF2-40B4-BE49-F238E27FC236}">
                  <a16:creationId xmlns:a16="http://schemas.microsoft.com/office/drawing/2014/main" id="{18A8B41B-8706-5225-87DE-EA99AF7EF155}"/>
                </a:ext>
              </a:extLst>
            </p:cNvPr>
            <p:cNvSpPr/>
            <p:nvPr/>
          </p:nvSpPr>
          <p:spPr>
            <a:xfrm>
              <a:off x="13864615" y="9385389"/>
              <a:ext cx="870376" cy="870376"/>
            </a:xfrm>
            <a:custGeom>
              <a:avLst/>
              <a:gdLst/>
              <a:ahLst/>
              <a:cxnLst/>
              <a:rect l="l" t="t" r="r" b="b"/>
              <a:pathLst>
                <a:path w="870376" h="870376">
                  <a:moveTo>
                    <a:pt x="0" y="0"/>
                  </a:moveTo>
                  <a:lnTo>
                    <a:pt x="870376" y="0"/>
                  </a:lnTo>
                  <a:lnTo>
                    <a:pt x="870376" y="870376"/>
                  </a:lnTo>
                  <a:lnTo>
                    <a:pt x="0" y="87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id="{9FD166F1-AF3F-0E9D-5B09-2BDFAD268363}"/>
                </a:ext>
              </a:extLst>
            </p:cNvPr>
            <p:cNvSpPr/>
            <p:nvPr/>
          </p:nvSpPr>
          <p:spPr>
            <a:xfrm>
              <a:off x="16119083" y="9417442"/>
              <a:ext cx="829148" cy="829148"/>
            </a:xfrm>
            <a:custGeom>
              <a:avLst/>
              <a:gdLst/>
              <a:ahLst/>
              <a:cxnLst/>
              <a:rect l="l" t="t" r="r" b="b"/>
              <a:pathLst>
                <a:path w="829148" h="829148">
                  <a:moveTo>
                    <a:pt x="0" y="0"/>
                  </a:moveTo>
                  <a:lnTo>
                    <a:pt x="829147" y="0"/>
                  </a:lnTo>
                  <a:lnTo>
                    <a:pt x="829147" y="829148"/>
                  </a:lnTo>
                  <a:lnTo>
                    <a:pt x="0" y="8291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/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6DEAB5FF-25C5-4CF9-7E64-FF7D9B5E04C2}"/>
                </a:ext>
              </a:extLst>
            </p:cNvPr>
            <p:cNvSpPr/>
            <p:nvPr/>
          </p:nvSpPr>
          <p:spPr>
            <a:xfrm>
              <a:off x="14959963" y="9401644"/>
              <a:ext cx="955919" cy="911708"/>
            </a:xfrm>
            <a:custGeom>
              <a:avLst/>
              <a:gdLst/>
              <a:ahLst/>
              <a:cxnLst/>
              <a:rect l="l" t="t" r="r" b="b"/>
              <a:pathLst>
                <a:path w="955919" h="911708">
                  <a:moveTo>
                    <a:pt x="0" y="0"/>
                  </a:moveTo>
                  <a:lnTo>
                    <a:pt x="955920" y="0"/>
                  </a:lnTo>
                  <a:lnTo>
                    <a:pt x="955920" y="911708"/>
                  </a:lnTo>
                  <a:lnTo>
                    <a:pt x="0" y="9117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37" name="Freeform 20">
              <a:extLst>
                <a:ext uri="{FF2B5EF4-FFF2-40B4-BE49-F238E27FC236}">
                  <a16:creationId xmlns:a16="http://schemas.microsoft.com/office/drawing/2014/main" id="{65340758-8D46-2EC9-1D53-291FFFE23AC9}"/>
                </a:ext>
              </a:extLst>
            </p:cNvPr>
            <p:cNvSpPr/>
            <p:nvPr/>
          </p:nvSpPr>
          <p:spPr>
            <a:xfrm>
              <a:off x="17444684" y="8879468"/>
              <a:ext cx="3071885" cy="2170358"/>
            </a:xfrm>
            <a:custGeom>
              <a:avLst/>
              <a:gdLst/>
              <a:ahLst/>
              <a:cxnLst/>
              <a:rect l="l" t="t" r="r" b="b"/>
              <a:pathLst>
                <a:path w="3071885" h="2170358">
                  <a:moveTo>
                    <a:pt x="0" y="0"/>
                  </a:moveTo>
                  <a:lnTo>
                    <a:pt x="3071886" y="0"/>
                  </a:lnTo>
                  <a:lnTo>
                    <a:pt x="3071886" y="2170358"/>
                  </a:lnTo>
                  <a:lnTo>
                    <a:pt x="0" y="21703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/>
              <a:stretch>
                <a:fillRect t="-5300" r="-9322" b="-5300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00D40040-5F7F-EE53-3371-A9814F662AAF}"/>
              </a:ext>
            </a:extLst>
          </p:cNvPr>
          <p:cNvSpPr txBox="1"/>
          <p:nvPr/>
        </p:nvSpPr>
        <p:spPr>
          <a:xfrm>
            <a:off x="15634853" y="9261763"/>
            <a:ext cx="2639291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>
                <a:solidFill>
                  <a:srgbClr val="6B777D"/>
                </a:solidFill>
                <a:latin typeface="TTInterfacesRegular"/>
              </a:rPr>
              <a:t>With the support of Horizon Europe funded </a:t>
            </a:r>
            <a:r>
              <a:rPr lang="en-US" i="1" dirty="0">
                <a:solidFill>
                  <a:srgbClr val="6B777D"/>
                </a:solidFill>
                <a:ea typeface="+mn-lt"/>
                <a:cs typeface="+mn-lt"/>
              </a:rPr>
              <a:t>MAGICA project</a:t>
            </a:r>
            <a:endParaRPr lang="en-US" i="1" dirty="0">
              <a:solidFill>
                <a:srgbClr val="6B777D"/>
              </a:solidFill>
              <a:latin typeface="TTInterfacesRegular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1071C8-6A2C-42CD-C773-FE40FD97AC1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5638315" y="8637482"/>
            <a:ext cx="1835729" cy="6147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-3095311" y="3095311"/>
            <a:ext cx="10287000" cy="4096377"/>
          </a:xfrm>
          <a:custGeom>
            <a:avLst/>
            <a:gdLst/>
            <a:ahLst/>
            <a:cxnLst/>
            <a:rect l="l" t="t" r="r" b="b"/>
            <a:pathLst>
              <a:path w="10287000" h="4096377">
                <a:moveTo>
                  <a:pt x="0" y="0"/>
                </a:moveTo>
                <a:lnTo>
                  <a:pt x="10287000" y="0"/>
                </a:lnTo>
                <a:lnTo>
                  <a:pt x="10287000" y="4096378"/>
                </a:lnTo>
                <a:lnTo>
                  <a:pt x="0" y="40963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7662" r="-60808" b="-1389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290658" y="222430"/>
            <a:ext cx="3515062" cy="2791201"/>
            <a:chOff x="0" y="0"/>
            <a:chExt cx="2276697" cy="180785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76697" cy="1807854"/>
            </a:xfrm>
            <a:custGeom>
              <a:avLst/>
              <a:gdLst/>
              <a:ahLst/>
              <a:cxnLst/>
              <a:rect l="l" t="t" r="r" b="b"/>
              <a:pathLst>
                <a:path w="2276697" h="1807854">
                  <a:moveTo>
                    <a:pt x="0" y="0"/>
                  </a:moveTo>
                  <a:lnTo>
                    <a:pt x="2276697" y="0"/>
                  </a:lnTo>
                  <a:lnTo>
                    <a:pt x="2276697" y="1807854"/>
                  </a:lnTo>
                  <a:lnTo>
                    <a:pt x="0" y="1807854"/>
                  </a:lnTo>
                  <a:close/>
                </a:path>
              </a:pathLst>
            </a:custGeom>
            <a:solidFill>
              <a:srgbClr val="EFF3F5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" name="Freeform 5"/>
          <p:cNvSpPr/>
          <p:nvPr/>
        </p:nvSpPr>
        <p:spPr>
          <a:xfrm>
            <a:off x="290658" y="222430"/>
            <a:ext cx="3515062" cy="2763981"/>
          </a:xfrm>
          <a:custGeom>
            <a:avLst/>
            <a:gdLst/>
            <a:ahLst/>
            <a:cxnLst/>
            <a:rect l="l" t="t" r="r" b="b"/>
            <a:pathLst>
              <a:path w="3515062" h="2763981">
                <a:moveTo>
                  <a:pt x="0" y="0"/>
                </a:moveTo>
                <a:lnTo>
                  <a:pt x="3515062" y="0"/>
                </a:lnTo>
                <a:lnTo>
                  <a:pt x="3515062" y="2763980"/>
                </a:lnTo>
                <a:lnTo>
                  <a:pt x="0" y="27639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4579357" y="1812550"/>
            <a:ext cx="12678281" cy="61187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040"/>
              </a:lnSpc>
              <a:spcBef>
                <a:spcPct val="0"/>
              </a:spcBef>
            </a:pPr>
            <a:endParaRPr/>
          </a:p>
          <a:p>
            <a:pPr marL="622935" lvl="1" indent="-311150" algn="l">
              <a:lnSpc>
                <a:spcPts val="4040"/>
              </a:lnSpc>
              <a:buFont typeface="Arial"/>
              <a:buChar char="•"/>
            </a:pPr>
            <a:r>
              <a:rPr lang="en-US" sz="2850" dirty="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Joint initiative by JPI Climate &amp; JPI Oceans; </a:t>
            </a:r>
            <a:r>
              <a:rPr lang="en-US" sz="2850" b="1" dirty="0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supports European policy and coastal planning</a:t>
            </a:r>
            <a:r>
              <a:rPr lang="en-US" sz="2850" dirty="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 by promoting interdisciplinary exchange and knowledge synthesis.</a:t>
            </a:r>
            <a:endParaRPr lang="en-US" sz="2850" dirty="0">
              <a:solidFill>
                <a:srgbClr val="1E355E"/>
              </a:solidFill>
              <a:latin typeface="Montserrat"/>
              <a:ea typeface="Montserrat"/>
              <a:cs typeface="Montserrat"/>
            </a:endParaRPr>
          </a:p>
          <a:p>
            <a:pPr algn="l">
              <a:lnSpc>
                <a:spcPts val="4040"/>
              </a:lnSpc>
            </a:pPr>
            <a:endParaRPr lang="en-US" sz="2885">
              <a:solidFill>
                <a:srgbClr val="1E355E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622935" lvl="1" indent="-311150" algn="l">
              <a:lnSpc>
                <a:spcPts val="4040"/>
              </a:lnSpc>
              <a:spcBef>
                <a:spcPct val="0"/>
              </a:spcBef>
              <a:buFont typeface="Arial"/>
              <a:buChar char="•"/>
            </a:pPr>
            <a:r>
              <a:rPr lang="en-US" sz="2850" dirty="0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Connects research and policy experts</a:t>
            </a:r>
            <a:r>
              <a:rPr lang="en-US" sz="2850" dirty="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 to address recent scientific and socio-economic SLR trends.</a:t>
            </a:r>
            <a:endParaRPr lang="en-US" sz="2850" dirty="0">
              <a:solidFill>
                <a:srgbClr val="1E355E"/>
              </a:solidFill>
              <a:latin typeface="Montserrat"/>
              <a:ea typeface="Montserrat"/>
              <a:cs typeface="Montserrat"/>
            </a:endParaRPr>
          </a:p>
          <a:p>
            <a:pPr algn="l">
              <a:lnSpc>
                <a:spcPts val="4040"/>
              </a:lnSpc>
              <a:spcBef>
                <a:spcPct val="0"/>
              </a:spcBef>
            </a:pPr>
            <a:endParaRPr lang="en-US" sz="2885">
              <a:solidFill>
                <a:srgbClr val="1E355E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622935" lvl="1" indent="-311150" algn="l">
              <a:lnSpc>
                <a:spcPts val="4040"/>
              </a:lnSpc>
              <a:spcBef>
                <a:spcPct val="0"/>
              </a:spcBef>
              <a:buFont typeface="Arial"/>
              <a:buChar char="•"/>
            </a:pPr>
            <a:r>
              <a:rPr lang="en-US" sz="2850" dirty="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Aims to provide </a:t>
            </a:r>
            <a:r>
              <a:rPr lang="en-US" sz="2850" b="1" dirty="0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periodic regional assessments</a:t>
            </a:r>
            <a:r>
              <a:rPr lang="en-US" sz="2850" dirty="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 tailored to European policy and stakeholder needs, and offer accessible, regularly updated data on SLR impacts and adaptation options.</a:t>
            </a:r>
            <a:endParaRPr lang="en-US" sz="2850" dirty="0">
              <a:solidFill>
                <a:srgbClr val="1E355E"/>
              </a:solidFill>
              <a:latin typeface="Montserrat"/>
              <a:ea typeface="Montserrat"/>
              <a:cs typeface="Montserrat"/>
            </a:endParaRPr>
          </a:p>
          <a:p>
            <a:pPr algn="l">
              <a:lnSpc>
                <a:spcPts val="4040"/>
              </a:lnSpc>
              <a:spcBef>
                <a:spcPct val="0"/>
              </a:spcBef>
            </a:pPr>
            <a:endParaRPr lang="en-US" sz="2885">
              <a:solidFill>
                <a:srgbClr val="1E355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595685" y="642442"/>
            <a:ext cx="11768833" cy="696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0"/>
              </a:lnSpc>
              <a:spcBef>
                <a:spcPct val="0"/>
              </a:spcBef>
            </a:pPr>
            <a:r>
              <a:rPr lang="en-US" sz="4085" b="1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Knowledge Hub on Sea Level Rise (KH-SLR)</a:t>
            </a:r>
          </a:p>
        </p:txBody>
      </p:sp>
      <p:sp>
        <p:nvSpPr>
          <p:cNvPr id="11" name="Freeform 2">
            <a:extLst>
              <a:ext uri="{FF2B5EF4-FFF2-40B4-BE49-F238E27FC236}">
                <a16:creationId xmlns:a16="http://schemas.microsoft.com/office/drawing/2014/main" id="{DF52D5DF-58E5-84E3-87AC-CC78EC5813AB}"/>
              </a:ext>
            </a:extLst>
          </p:cNvPr>
          <p:cNvSpPr/>
          <p:nvPr/>
        </p:nvSpPr>
        <p:spPr>
          <a:xfrm>
            <a:off x="14591425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sp>
        <p:nvSpPr>
          <p:cNvPr id="12" name="Freeform 3">
            <a:extLst>
              <a:ext uri="{FF2B5EF4-FFF2-40B4-BE49-F238E27FC236}">
                <a16:creationId xmlns:a16="http://schemas.microsoft.com/office/drawing/2014/main" id="{74B1B299-C1DB-DC4E-4AF0-990ECF2AB369}"/>
              </a:ext>
            </a:extLst>
          </p:cNvPr>
          <p:cNvSpPr/>
          <p:nvPr/>
        </p:nvSpPr>
        <p:spPr>
          <a:xfrm>
            <a:off x="12501394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sp>
        <p:nvSpPr>
          <p:cNvPr id="13" name="Freeform 4">
            <a:extLst>
              <a:ext uri="{FF2B5EF4-FFF2-40B4-BE49-F238E27FC236}">
                <a16:creationId xmlns:a16="http://schemas.microsoft.com/office/drawing/2014/main" id="{2D67FEC0-544E-2E4D-26A8-44772A34B556}"/>
              </a:ext>
            </a:extLst>
          </p:cNvPr>
          <p:cNvSpPr/>
          <p:nvPr/>
        </p:nvSpPr>
        <p:spPr>
          <a:xfrm>
            <a:off x="16448837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5300" r="-9322" b="-5300"/>
            </a:stretch>
          </a:blip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240836" y="1604420"/>
            <a:ext cx="13839631" cy="7572834"/>
            <a:chOff x="0" y="0"/>
            <a:chExt cx="18452841" cy="10097112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1130393"/>
              <a:ext cx="18452841" cy="8966718"/>
              <a:chOff x="0" y="0"/>
              <a:chExt cx="3645006" cy="1771204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3645005" cy="1771204"/>
              </a:xfrm>
              <a:custGeom>
                <a:avLst/>
                <a:gdLst/>
                <a:ahLst/>
                <a:cxnLst/>
                <a:rect l="l" t="t" r="r" b="b"/>
                <a:pathLst>
                  <a:path w="3645005" h="1771204">
                    <a:moveTo>
                      <a:pt x="0" y="0"/>
                    </a:moveTo>
                    <a:lnTo>
                      <a:pt x="3645005" y="0"/>
                    </a:lnTo>
                    <a:lnTo>
                      <a:pt x="3645005" y="1771204"/>
                    </a:lnTo>
                    <a:lnTo>
                      <a:pt x="0" y="1771204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" name="TextBox 5"/>
              <p:cNvSpPr txBox="1"/>
              <p:nvPr/>
            </p:nvSpPr>
            <p:spPr>
              <a:xfrm>
                <a:off x="0" y="-47625"/>
                <a:ext cx="3645006" cy="181882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357410" y="1422931"/>
              <a:ext cx="17621530" cy="1479332"/>
              <a:chOff x="0" y="0"/>
              <a:chExt cx="3480796" cy="292214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3480796" cy="292214"/>
              </a:xfrm>
              <a:custGeom>
                <a:avLst/>
                <a:gdLst/>
                <a:ahLst/>
                <a:cxnLst/>
                <a:rect l="l" t="t" r="r" b="b"/>
                <a:pathLst>
                  <a:path w="3480796" h="292214">
                    <a:moveTo>
                      <a:pt x="0" y="0"/>
                    </a:moveTo>
                    <a:lnTo>
                      <a:pt x="3480796" y="0"/>
                    </a:lnTo>
                    <a:lnTo>
                      <a:pt x="3480796" y="292214"/>
                    </a:lnTo>
                    <a:lnTo>
                      <a:pt x="0" y="292214"/>
                    </a:lnTo>
                    <a:close/>
                  </a:path>
                </a:pathLst>
              </a:custGeom>
              <a:solidFill>
                <a:srgbClr val="BBD6E2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0" y="-57150"/>
                <a:ext cx="3480796" cy="34936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sp>
          <p:nvSpPr>
            <p:cNvPr id="9" name="Freeform 9"/>
            <p:cNvSpPr/>
            <p:nvPr/>
          </p:nvSpPr>
          <p:spPr>
            <a:xfrm>
              <a:off x="1030618" y="739959"/>
              <a:ext cx="2743676" cy="2743676"/>
            </a:xfrm>
            <a:custGeom>
              <a:avLst/>
              <a:gdLst/>
              <a:ahLst/>
              <a:cxnLst/>
              <a:rect l="l" t="t" r="r" b="b"/>
              <a:pathLst>
                <a:path w="2743676" h="2743676">
                  <a:moveTo>
                    <a:pt x="0" y="0"/>
                  </a:moveTo>
                  <a:lnTo>
                    <a:pt x="2743676" y="0"/>
                  </a:lnTo>
                  <a:lnTo>
                    <a:pt x="2743676" y="2743676"/>
                  </a:lnTo>
                  <a:lnTo>
                    <a:pt x="0" y="27436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4101602" y="1589776"/>
              <a:ext cx="3472894" cy="1044346"/>
            </a:xfrm>
            <a:custGeom>
              <a:avLst/>
              <a:gdLst/>
              <a:ahLst/>
              <a:cxnLst/>
              <a:rect l="l" t="t" r="r" b="b"/>
              <a:pathLst>
                <a:path w="3472894" h="1044346">
                  <a:moveTo>
                    <a:pt x="0" y="0"/>
                  </a:moveTo>
                  <a:lnTo>
                    <a:pt x="3472895" y="0"/>
                  </a:lnTo>
                  <a:lnTo>
                    <a:pt x="3472895" y="1044346"/>
                  </a:lnTo>
                  <a:lnTo>
                    <a:pt x="0" y="10443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6496557" y="2258573"/>
              <a:ext cx="430254" cy="430254"/>
            </a:xfrm>
            <a:custGeom>
              <a:avLst/>
              <a:gdLst/>
              <a:ahLst/>
              <a:cxnLst/>
              <a:rect l="l" t="t" r="r" b="b"/>
              <a:pathLst>
                <a:path w="430254" h="430254">
                  <a:moveTo>
                    <a:pt x="0" y="0"/>
                  </a:moveTo>
                  <a:lnTo>
                    <a:pt x="430254" y="0"/>
                  </a:lnTo>
                  <a:lnTo>
                    <a:pt x="430254" y="430254"/>
                  </a:lnTo>
                  <a:lnTo>
                    <a:pt x="0" y="430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7615600" y="2258573"/>
              <a:ext cx="430254" cy="430254"/>
            </a:xfrm>
            <a:custGeom>
              <a:avLst/>
              <a:gdLst/>
              <a:ahLst/>
              <a:cxnLst/>
              <a:rect l="l" t="t" r="r" b="b"/>
              <a:pathLst>
                <a:path w="430254" h="430254">
                  <a:moveTo>
                    <a:pt x="0" y="0"/>
                  </a:moveTo>
                  <a:lnTo>
                    <a:pt x="430254" y="0"/>
                  </a:lnTo>
                  <a:lnTo>
                    <a:pt x="430254" y="430254"/>
                  </a:lnTo>
                  <a:lnTo>
                    <a:pt x="0" y="430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7058346" y="2258573"/>
              <a:ext cx="430254" cy="430254"/>
            </a:xfrm>
            <a:custGeom>
              <a:avLst/>
              <a:gdLst/>
              <a:ahLst/>
              <a:cxnLst/>
              <a:rect l="l" t="t" r="r" b="b"/>
              <a:pathLst>
                <a:path w="430254" h="430254">
                  <a:moveTo>
                    <a:pt x="0" y="0"/>
                  </a:moveTo>
                  <a:lnTo>
                    <a:pt x="430254" y="0"/>
                  </a:lnTo>
                  <a:lnTo>
                    <a:pt x="430254" y="430254"/>
                  </a:lnTo>
                  <a:lnTo>
                    <a:pt x="0" y="430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8730108" y="2258573"/>
              <a:ext cx="430254" cy="430254"/>
            </a:xfrm>
            <a:custGeom>
              <a:avLst/>
              <a:gdLst/>
              <a:ahLst/>
              <a:cxnLst/>
              <a:rect l="l" t="t" r="r" b="b"/>
              <a:pathLst>
                <a:path w="430254" h="430254">
                  <a:moveTo>
                    <a:pt x="0" y="0"/>
                  </a:moveTo>
                  <a:lnTo>
                    <a:pt x="430254" y="0"/>
                  </a:lnTo>
                  <a:lnTo>
                    <a:pt x="430254" y="430254"/>
                  </a:lnTo>
                  <a:lnTo>
                    <a:pt x="0" y="430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8172854" y="2258573"/>
              <a:ext cx="430254" cy="430254"/>
            </a:xfrm>
            <a:custGeom>
              <a:avLst/>
              <a:gdLst/>
              <a:ahLst/>
              <a:cxnLst/>
              <a:rect l="l" t="t" r="r" b="b"/>
              <a:pathLst>
                <a:path w="430254" h="430254">
                  <a:moveTo>
                    <a:pt x="0" y="0"/>
                  </a:moveTo>
                  <a:lnTo>
                    <a:pt x="430254" y="0"/>
                  </a:lnTo>
                  <a:lnTo>
                    <a:pt x="430254" y="430254"/>
                  </a:lnTo>
                  <a:lnTo>
                    <a:pt x="0" y="430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9287362" y="2258573"/>
              <a:ext cx="430254" cy="430254"/>
            </a:xfrm>
            <a:custGeom>
              <a:avLst/>
              <a:gdLst/>
              <a:ahLst/>
              <a:cxnLst/>
              <a:rect l="l" t="t" r="r" b="b"/>
              <a:pathLst>
                <a:path w="430254" h="430254">
                  <a:moveTo>
                    <a:pt x="0" y="0"/>
                  </a:moveTo>
                  <a:lnTo>
                    <a:pt x="430254" y="0"/>
                  </a:lnTo>
                  <a:lnTo>
                    <a:pt x="430254" y="430254"/>
                  </a:lnTo>
                  <a:lnTo>
                    <a:pt x="0" y="430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9844616" y="2258573"/>
              <a:ext cx="430254" cy="430254"/>
            </a:xfrm>
            <a:custGeom>
              <a:avLst/>
              <a:gdLst/>
              <a:ahLst/>
              <a:cxnLst/>
              <a:rect l="l" t="t" r="r" b="b"/>
              <a:pathLst>
                <a:path w="430254" h="430254">
                  <a:moveTo>
                    <a:pt x="0" y="0"/>
                  </a:moveTo>
                  <a:lnTo>
                    <a:pt x="430254" y="0"/>
                  </a:lnTo>
                  <a:lnTo>
                    <a:pt x="430254" y="430254"/>
                  </a:lnTo>
                  <a:lnTo>
                    <a:pt x="0" y="430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10979988" y="2289475"/>
              <a:ext cx="399351" cy="399351"/>
            </a:xfrm>
            <a:custGeom>
              <a:avLst/>
              <a:gdLst/>
              <a:ahLst/>
              <a:cxnLst/>
              <a:rect l="l" t="t" r="r" b="b"/>
              <a:pathLst>
                <a:path w="399351" h="399351">
                  <a:moveTo>
                    <a:pt x="0" y="0"/>
                  </a:moveTo>
                  <a:lnTo>
                    <a:pt x="399351" y="0"/>
                  </a:lnTo>
                  <a:lnTo>
                    <a:pt x="399351" y="399352"/>
                  </a:lnTo>
                  <a:lnTo>
                    <a:pt x="0" y="3993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Freeform 19"/>
            <p:cNvSpPr/>
            <p:nvPr/>
          </p:nvSpPr>
          <p:spPr>
            <a:xfrm>
              <a:off x="10401870" y="2269095"/>
              <a:ext cx="451118" cy="430254"/>
            </a:xfrm>
            <a:custGeom>
              <a:avLst/>
              <a:gdLst/>
              <a:ahLst/>
              <a:cxnLst/>
              <a:rect l="l" t="t" r="r" b="b"/>
              <a:pathLst>
                <a:path w="451118" h="430254">
                  <a:moveTo>
                    <a:pt x="0" y="0"/>
                  </a:moveTo>
                  <a:lnTo>
                    <a:pt x="451118" y="0"/>
                  </a:lnTo>
                  <a:lnTo>
                    <a:pt x="451118" y="430254"/>
                  </a:lnTo>
                  <a:lnTo>
                    <a:pt x="0" y="4302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grpSp>
          <p:nvGrpSpPr>
            <p:cNvPr id="20" name="Group 20"/>
            <p:cNvGrpSpPr/>
            <p:nvPr/>
          </p:nvGrpSpPr>
          <p:grpSpPr>
            <a:xfrm>
              <a:off x="357410" y="5491664"/>
              <a:ext cx="3962984" cy="3101459"/>
              <a:chOff x="0" y="0"/>
              <a:chExt cx="689958" cy="539966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689958" cy="539966"/>
              </a:xfrm>
              <a:custGeom>
                <a:avLst/>
                <a:gdLst/>
                <a:ahLst/>
                <a:cxnLst/>
                <a:rect l="l" t="t" r="r" b="b"/>
                <a:pathLst>
                  <a:path w="689958" h="539966">
                    <a:moveTo>
                      <a:pt x="0" y="0"/>
                    </a:moveTo>
                    <a:lnTo>
                      <a:pt x="689958" y="0"/>
                    </a:lnTo>
                    <a:lnTo>
                      <a:pt x="689958" y="539966"/>
                    </a:lnTo>
                    <a:lnTo>
                      <a:pt x="0" y="539966"/>
                    </a:lnTo>
                    <a:close/>
                  </a:path>
                </a:pathLst>
              </a:custGeom>
              <a:solidFill>
                <a:srgbClr val="BBD6E2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0" y="-57150"/>
                <a:ext cx="689958" cy="597116"/>
              </a:xfrm>
              <a:prstGeom prst="rect">
                <a:avLst/>
              </a:prstGeom>
            </p:spPr>
            <p:txBody>
              <a:bodyPr lIns="57637" tIns="57637" rIns="57637" bIns="57637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grpSp>
          <p:nvGrpSpPr>
            <p:cNvPr id="23" name="Group 23"/>
            <p:cNvGrpSpPr/>
            <p:nvPr/>
          </p:nvGrpSpPr>
          <p:grpSpPr>
            <a:xfrm>
              <a:off x="4841094" y="5491664"/>
              <a:ext cx="4024775" cy="3101459"/>
              <a:chOff x="0" y="0"/>
              <a:chExt cx="700716" cy="539966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700716" cy="539966"/>
              </a:xfrm>
              <a:custGeom>
                <a:avLst/>
                <a:gdLst/>
                <a:ahLst/>
                <a:cxnLst/>
                <a:rect l="l" t="t" r="r" b="b"/>
                <a:pathLst>
                  <a:path w="700716" h="539966">
                    <a:moveTo>
                      <a:pt x="0" y="0"/>
                    </a:moveTo>
                    <a:lnTo>
                      <a:pt x="700716" y="0"/>
                    </a:lnTo>
                    <a:lnTo>
                      <a:pt x="700716" y="539966"/>
                    </a:lnTo>
                    <a:lnTo>
                      <a:pt x="0" y="539966"/>
                    </a:lnTo>
                    <a:close/>
                  </a:path>
                </a:pathLst>
              </a:custGeom>
              <a:solidFill>
                <a:srgbClr val="BBD6E2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0" y="-57150"/>
                <a:ext cx="700716" cy="597116"/>
              </a:xfrm>
              <a:prstGeom prst="rect">
                <a:avLst/>
              </a:prstGeom>
            </p:spPr>
            <p:txBody>
              <a:bodyPr lIns="57637" tIns="57637" rIns="57637" bIns="57637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grpSp>
          <p:nvGrpSpPr>
            <p:cNvPr id="26" name="Group 26"/>
            <p:cNvGrpSpPr/>
            <p:nvPr/>
          </p:nvGrpSpPr>
          <p:grpSpPr>
            <a:xfrm>
              <a:off x="9380527" y="5491664"/>
              <a:ext cx="4009875" cy="3101459"/>
              <a:chOff x="0" y="0"/>
              <a:chExt cx="698122" cy="539966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0"/>
                <a:ext cx="698122" cy="539966"/>
              </a:xfrm>
              <a:custGeom>
                <a:avLst/>
                <a:gdLst/>
                <a:ahLst/>
                <a:cxnLst/>
                <a:rect l="l" t="t" r="r" b="b"/>
                <a:pathLst>
                  <a:path w="698122" h="539966">
                    <a:moveTo>
                      <a:pt x="0" y="0"/>
                    </a:moveTo>
                    <a:lnTo>
                      <a:pt x="698122" y="0"/>
                    </a:lnTo>
                    <a:lnTo>
                      <a:pt x="698122" y="539966"/>
                    </a:lnTo>
                    <a:lnTo>
                      <a:pt x="0" y="539966"/>
                    </a:lnTo>
                    <a:close/>
                  </a:path>
                </a:pathLst>
              </a:custGeom>
              <a:solidFill>
                <a:srgbClr val="BBD6E2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0" y="-57150"/>
                <a:ext cx="698122" cy="597116"/>
              </a:xfrm>
              <a:prstGeom prst="rect">
                <a:avLst/>
              </a:prstGeom>
            </p:spPr>
            <p:txBody>
              <a:bodyPr lIns="57637" tIns="57637" rIns="57637" bIns="57637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grpSp>
          <p:nvGrpSpPr>
            <p:cNvPr id="29" name="Group 29"/>
            <p:cNvGrpSpPr/>
            <p:nvPr/>
          </p:nvGrpSpPr>
          <p:grpSpPr>
            <a:xfrm>
              <a:off x="13923306" y="5491664"/>
              <a:ext cx="4055634" cy="3101459"/>
              <a:chOff x="0" y="0"/>
              <a:chExt cx="706088" cy="539966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0" y="0"/>
                <a:ext cx="706088" cy="539966"/>
              </a:xfrm>
              <a:custGeom>
                <a:avLst/>
                <a:gdLst/>
                <a:ahLst/>
                <a:cxnLst/>
                <a:rect l="l" t="t" r="r" b="b"/>
                <a:pathLst>
                  <a:path w="706088" h="539966">
                    <a:moveTo>
                      <a:pt x="0" y="0"/>
                    </a:moveTo>
                    <a:lnTo>
                      <a:pt x="706088" y="0"/>
                    </a:lnTo>
                    <a:lnTo>
                      <a:pt x="706088" y="539966"/>
                    </a:lnTo>
                    <a:lnTo>
                      <a:pt x="0" y="539966"/>
                    </a:lnTo>
                    <a:close/>
                  </a:path>
                </a:pathLst>
              </a:custGeom>
              <a:solidFill>
                <a:srgbClr val="BBD6E2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1" name="TextBox 31"/>
              <p:cNvSpPr txBox="1"/>
              <p:nvPr/>
            </p:nvSpPr>
            <p:spPr>
              <a:xfrm>
                <a:off x="0" y="-57150"/>
                <a:ext cx="706088" cy="597116"/>
              </a:xfrm>
              <a:prstGeom prst="rect">
                <a:avLst/>
              </a:prstGeom>
            </p:spPr>
            <p:txBody>
              <a:bodyPr lIns="57637" tIns="57637" rIns="57637" bIns="57637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grpSp>
          <p:nvGrpSpPr>
            <p:cNvPr id="32" name="Group 32"/>
            <p:cNvGrpSpPr/>
            <p:nvPr/>
          </p:nvGrpSpPr>
          <p:grpSpPr>
            <a:xfrm>
              <a:off x="357410" y="5491664"/>
              <a:ext cx="3950284" cy="1465109"/>
              <a:chOff x="0" y="0"/>
              <a:chExt cx="687747" cy="255076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687747" cy="255076"/>
              </a:xfrm>
              <a:custGeom>
                <a:avLst/>
                <a:gdLst/>
                <a:ahLst/>
                <a:cxnLst/>
                <a:rect l="l" t="t" r="r" b="b"/>
                <a:pathLst>
                  <a:path w="687747" h="255076">
                    <a:moveTo>
                      <a:pt x="0" y="0"/>
                    </a:moveTo>
                    <a:lnTo>
                      <a:pt x="687747" y="0"/>
                    </a:lnTo>
                    <a:lnTo>
                      <a:pt x="687747" y="255076"/>
                    </a:lnTo>
                    <a:lnTo>
                      <a:pt x="0" y="255076"/>
                    </a:lnTo>
                    <a:close/>
                  </a:path>
                </a:pathLst>
              </a:custGeom>
              <a:solidFill>
                <a:srgbClr val="1E355E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" name="TextBox 34"/>
              <p:cNvSpPr txBox="1"/>
              <p:nvPr/>
            </p:nvSpPr>
            <p:spPr>
              <a:xfrm>
                <a:off x="0" y="-57150"/>
                <a:ext cx="687747" cy="312226"/>
              </a:xfrm>
              <a:prstGeom prst="rect">
                <a:avLst/>
              </a:prstGeom>
            </p:spPr>
            <p:txBody>
              <a:bodyPr lIns="57637" tIns="57637" rIns="57637" bIns="57637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grpSp>
          <p:nvGrpSpPr>
            <p:cNvPr id="35" name="Group 35"/>
            <p:cNvGrpSpPr/>
            <p:nvPr/>
          </p:nvGrpSpPr>
          <p:grpSpPr>
            <a:xfrm>
              <a:off x="4852182" y="5491664"/>
              <a:ext cx="4013687" cy="1465109"/>
              <a:chOff x="0" y="0"/>
              <a:chExt cx="698785" cy="255076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0"/>
                <a:ext cx="698785" cy="255076"/>
              </a:xfrm>
              <a:custGeom>
                <a:avLst/>
                <a:gdLst/>
                <a:ahLst/>
                <a:cxnLst/>
                <a:rect l="l" t="t" r="r" b="b"/>
                <a:pathLst>
                  <a:path w="698785" h="255076">
                    <a:moveTo>
                      <a:pt x="0" y="0"/>
                    </a:moveTo>
                    <a:lnTo>
                      <a:pt x="698785" y="0"/>
                    </a:lnTo>
                    <a:lnTo>
                      <a:pt x="698785" y="255076"/>
                    </a:lnTo>
                    <a:lnTo>
                      <a:pt x="0" y="255076"/>
                    </a:lnTo>
                    <a:close/>
                  </a:path>
                </a:pathLst>
              </a:custGeom>
              <a:solidFill>
                <a:srgbClr val="1E355E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" name="TextBox 37"/>
              <p:cNvSpPr txBox="1"/>
              <p:nvPr/>
            </p:nvSpPr>
            <p:spPr>
              <a:xfrm>
                <a:off x="0" y="-57150"/>
                <a:ext cx="698785" cy="312226"/>
              </a:xfrm>
              <a:prstGeom prst="rect">
                <a:avLst/>
              </a:prstGeom>
            </p:spPr>
            <p:txBody>
              <a:bodyPr lIns="57637" tIns="57637" rIns="57637" bIns="57637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>
              <a:off x="9380527" y="5491664"/>
              <a:ext cx="4009875" cy="1465109"/>
              <a:chOff x="0" y="0"/>
              <a:chExt cx="698122" cy="255076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698122" cy="255076"/>
              </a:xfrm>
              <a:custGeom>
                <a:avLst/>
                <a:gdLst/>
                <a:ahLst/>
                <a:cxnLst/>
                <a:rect l="l" t="t" r="r" b="b"/>
                <a:pathLst>
                  <a:path w="698122" h="255076">
                    <a:moveTo>
                      <a:pt x="0" y="0"/>
                    </a:moveTo>
                    <a:lnTo>
                      <a:pt x="698122" y="0"/>
                    </a:lnTo>
                    <a:lnTo>
                      <a:pt x="698122" y="255076"/>
                    </a:lnTo>
                    <a:lnTo>
                      <a:pt x="0" y="255076"/>
                    </a:lnTo>
                    <a:close/>
                  </a:path>
                </a:pathLst>
              </a:custGeom>
              <a:solidFill>
                <a:srgbClr val="1E355E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0" name="TextBox 40"/>
              <p:cNvSpPr txBox="1"/>
              <p:nvPr/>
            </p:nvSpPr>
            <p:spPr>
              <a:xfrm>
                <a:off x="0" y="-57150"/>
                <a:ext cx="698122" cy="312226"/>
              </a:xfrm>
              <a:prstGeom prst="rect">
                <a:avLst/>
              </a:prstGeom>
            </p:spPr>
            <p:txBody>
              <a:bodyPr lIns="57637" tIns="57637" rIns="57637" bIns="57637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grpSp>
          <p:nvGrpSpPr>
            <p:cNvPr id="41" name="Group 41"/>
            <p:cNvGrpSpPr/>
            <p:nvPr/>
          </p:nvGrpSpPr>
          <p:grpSpPr>
            <a:xfrm>
              <a:off x="13923306" y="5491664"/>
              <a:ext cx="4055634" cy="1465109"/>
              <a:chOff x="0" y="0"/>
              <a:chExt cx="706088" cy="255076"/>
            </a:xfrm>
          </p:grpSpPr>
          <p:sp>
            <p:nvSpPr>
              <p:cNvPr id="42" name="Freeform 42"/>
              <p:cNvSpPr/>
              <p:nvPr/>
            </p:nvSpPr>
            <p:spPr>
              <a:xfrm>
                <a:off x="0" y="0"/>
                <a:ext cx="706088" cy="255076"/>
              </a:xfrm>
              <a:custGeom>
                <a:avLst/>
                <a:gdLst/>
                <a:ahLst/>
                <a:cxnLst/>
                <a:rect l="l" t="t" r="r" b="b"/>
                <a:pathLst>
                  <a:path w="706088" h="255076">
                    <a:moveTo>
                      <a:pt x="0" y="0"/>
                    </a:moveTo>
                    <a:lnTo>
                      <a:pt x="706088" y="0"/>
                    </a:lnTo>
                    <a:lnTo>
                      <a:pt x="706088" y="255076"/>
                    </a:lnTo>
                    <a:lnTo>
                      <a:pt x="0" y="255076"/>
                    </a:lnTo>
                    <a:close/>
                  </a:path>
                </a:pathLst>
              </a:custGeom>
              <a:solidFill>
                <a:srgbClr val="1E355E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3" name="TextBox 43"/>
              <p:cNvSpPr txBox="1"/>
              <p:nvPr/>
            </p:nvSpPr>
            <p:spPr>
              <a:xfrm>
                <a:off x="0" y="-57150"/>
                <a:ext cx="706088" cy="312226"/>
              </a:xfrm>
              <a:prstGeom prst="rect">
                <a:avLst/>
              </a:prstGeom>
            </p:spPr>
            <p:txBody>
              <a:bodyPr lIns="57637" tIns="57637" rIns="57637" bIns="57637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grpSp>
          <p:nvGrpSpPr>
            <p:cNvPr id="44" name="Group 44"/>
            <p:cNvGrpSpPr/>
            <p:nvPr/>
          </p:nvGrpSpPr>
          <p:grpSpPr>
            <a:xfrm>
              <a:off x="370110" y="4643456"/>
              <a:ext cx="17621530" cy="748115"/>
              <a:chOff x="0" y="0"/>
              <a:chExt cx="3480796" cy="147776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0" y="0"/>
                <a:ext cx="3480796" cy="147776"/>
              </a:xfrm>
              <a:custGeom>
                <a:avLst/>
                <a:gdLst/>
                <a:ahLst/>
                <a:cxnLst/>
                <a:rect l="l" t="t" r="r" b="b"/>
                <a:pathLst>
                  <a:path w="3480796" h="147776">
                    <a:moveTo>
                      <a:pt x="0" y="0"/>
                    </a:moveTo>
                    <a:lnTo>
                      <a:pt x="3480796" y="0"/>
                    </a:lnTo>
                    <a:lnTo>
                      <a:pt x="3480796" y="147776"/>
                    </a:lnTo>
                    <a:lnTo>
                      <a:pt x="0" y="147776"/>
                    </a:lnTo>
                    <a:close/>
                  </a:path>
                </a:pathLst>
              </a:custGeom>
              <a:solidFill>
                <a:srgbClr val="1E355E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6" name="TextBox 46"/>
              <p:cNvSpPr txBox="1"/>
              <p:nvPr/>
            </p:nvSpPr>
            <p:spPr>
              <a:xfrm>
                <a:off x="0" y="-57150"/>
                <a:ext cx="3480796" cy="20492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grpSp>
          <p:nvGrpSpPr>
            <p:cNvPr id="47" name="Group 47"/>
            <p:cNvGrpSpPr/>
            <p:nvPr/>
          </p:nvGrpSpPr>
          <p:grpSpPr>
            <a:xfrm>
              <a:off x="357410" y="8859823"/>
              <a:ext cx="17621530" cy="926752"/>
              <a:chOff x="0" y="0"/>
              <a:chExt cx="3480796" cy="183062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0" y="0"/>
                <a:ext cx="3480796" cy="183062"/>
              </a:xfrm>
              <a:custGeom>
                <a:avLst/>
                <a:gdLst/>
                <a:ahLst/>
                <a:cxnLst/>
                <a:rect l="l" t="t" r="r" b="b"/>
                <a:pathLst>
                  <a:path w="3480796" h="183062">
                    <a:moveTo>
                      <a:pt x="0" y="0"/>
                    </a:moveTo>
                    <a:lnTo>
                      <a:pt x="3480796" y="0"/>
                    </a:lnTo>
                    <a:lnTo>
                      <a:pt x="3480796" y="183062"/>
                    </a:lnTo>
                    <a:lnTo>
                      <a:pt x="0" y="183062"/>
                    </a:lnTo>
                    <a:close/>
                  </a:path>
                </a:pathLst>
              </a:custGeom>
              <a:solidFill>
                <a:srgbClr val="21608E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9" name="TextBox 49"/>
              <p:cNvSpPr txBox="1"/>
              <p:nvPr/>
            </p:nvSpPr>
            <p:spPr>
              <a:xfrm>
                <a:off x="0" y="-47625"/>
                <a:ext cx="3480796" cy="23068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sp>
          <p:nvSpPr>
            <p:cNvPr id="50" name="TextBox 50"/>
            <p:cNvSpPr txBox="1"/>
            <p:nvPr/>
          </p:nvSpPr>
          <p:spPr>
            <a:xfrm>
              <a:off x="6234187" y="1542151"/>
              <a:ext cx="5407522" cy="5696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20"/>
                </a:lnSpc>
              </a:pPr>
              <a:r>
                <a:rPr lang="en-US" sz="2585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Governing Council </a:t>
              </a:r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4940693" y="4655317"/>
              <a:ext cx="8571454" cy="5696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20"/>
                </a:lnSpc>
              </a:pPr>
              <a:r>
                <a:rPr lang="en-US" sz="2585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Management Committee</a:t>
              </a:r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680678" y="5985167"/>
              <a:ext cx="3093616" cy="17888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20"/>
                </a:lnSpc>
              </a:pPr>
              <a:r>
                <a:rPr lang="en-US" sz="2585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Task Group I </a:t>
              </a:r>
            </a:p>
            <a:p>
              <a:pPr algn="ctr">
                <a:lnSpc>
                  <a:spcPts val="3620"/>
                </a:lnSpc>
              </a:pPr>
              <a:endParaRPr lang="en-US" sz="2585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ctr">
                <a:lnSpc>
                  <a:spcPts val="3620"/>
                </a:lnSpc>
              </a:pPr>
              <a:r>
                <a:rPr lang="en-US" sz="2585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Co-design</a:t>
              </a:r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5274415" y="5952039"/>
              <a:ext cx="3186922" cy="17888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20"/>
                </a:lnSpc>
              </a:pPr>
              <a:r>
                <a:rPr lang="en-US" sz="2585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Task Group II </a:t>
              </a:r>
            </a:p>
            <a:p>
              <a:pPr algn="ctr">
                <a:lnSpc>
                  <a:spcPts val="3620"/>
                </a:lnSpc>
              </a:pPr>
              <a:endParaRPr lang="en-US" sz="2585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ctr">
                <a:lnSpc>
                  <a:spcPts val="3620"/>
                </a:lnSpc>
              </a:pPr>
              <a:r>
                <a:rPr lang="en-US" sz="2585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Policy</a:t>
              </a:r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9726843" y="5977439"/>
              <a:ext cx="3218024" cy="23984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20"/>
                </a:lnSpc>
              </a:pPr>
              <a:r>
                <a:rPr lang="en-US" sz="2585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Task Group III </a:t>
              </a:r>
            </a:p>
            <a:p>
              <a:pPr algn="ctr">
                <a:lnSpc>
                  <a:spcPts val="3620"/>
                </a:lnSpc>
              </a:pPr>
              <a:endParaRPr lang="en-US" sz="2585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ctr">
                <a:lnSpc>
                  <a:spcPts val="3620"/>
                </a:lnSpc>
              </a:pPr>
              <a:r>
                <a:rPr lang="en-US" sz="2585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Physical Science</a:t>
              </a:r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14037061" y="5985167"/>
              <a:ext cx="3828123" cy="23984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20"/>
                </a:lnSpc>
              </a:pPr>
              <a:r>
                <a:rPr lang="en-US" sz="2585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Task Group IV</a:t>
              </a:r>
            </a:p>
            <a:p>
              <a:pPr algn="ctr">
                <a:lnSpc>
                  <a:spcPts val="3620"/>
                </a:lnSpc>
              </a:pPr>
              <a:endParaRPr lang="en-US" sz="2585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ctr">
                <a:lnSpc>
                  <a:spcPts val="3620"/>
                </a:lnSpc>
              </a:pPr>
              <a:r>
                <a:rPr lang="en-US" sz="2585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Communication &amp; outreach</a:t>
              </a:r>
            </a:p>
          </p:txBody>
        </p:sp>
        <p:grpSp>
          <p:nvGrpSpPr>
            <p:cNvPr id="56" name="Group 56"/>
            <p:cNvGrpSpPr/>
            <p:nvPr/>
          </p:nvGrpSpPr>
          <p:grpSpPr>
            <a:xfrm>
              <a:off x="6903427" y="3897046"/>
              <a:ext cx="3926177" cy="610026"/>
              <a:chOff x="0" y="0"/>
              <a:chExt cx="683550" cy="106206"/>
            </a:xfrm>
          </p:grpSpPr>
          <p:sp>
            <p:nvSpPr>
              <p:cNvPr id="57" name="Freeform 57"/>
              <p:cNvSpPr/>
              <p:nvPr/>
            </p:nvSpPr>
            <p:spPr>
              <a:xfrm>
                <a:off x="0" y="0"/>
                <a:ext cx="683550" cy="106206"/>
              </a:xfrm>
              <a:custGeom>
                <a:avLst/>
                <a:gdLst/>
                <a:ahLst/>
                <a:cxnLst/>
                <a:rect l="l" t="t" r="r" b="b"/>
                <a:pathLst>
                  <a:path w="683550" h="106206">
                    <a:moveTo>
                      <a:pt x="0" y="0"/>
                    </a:moveTo>
                    <a:lnTo>
                      <a:pt x="683550" y="0"/>
                    </a:lnTo>
                    <a:lnTo>
                      <a:pt x="683550" y="106206"/>
                    </a:lnTo>
                    <a:lnTo>
                      <a:pt x="0" y="106206"/>
                    </a:lnTo>
                    <a:close/>
                  </a:path>
                </a:pathLst>
              </a:custGeom>
              <a:solidFill>
                <a:srgbClr val="BBD6E2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8" name="TextBox 58"/>
              <p:cNvSpPr txBox="1"/>
              <p:nvPr/>
            </p:nvSpPr>
            <p:spPr>
              <a:xfrm>
                <a:off x="0" y="-57150"/>
                <a:ext cx="683550" cy="163356"/>
              </a:xfrm>
              <a:prstGeom prst="rect">
                <a:avLst/>
              </a:prstGeom>
            </p:spPr>
            <p:txBody>
              <a:bodyPr lIns="57637" tIns="57637" rIns="57637" bIns="57637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sp>
          <p:nvSpPr>
            <p:cNvPr id="59" name="TextBox 59"/>
            <p:cNvSpPr txBox="1"/>
            <p:nvPr/>
          </p:nvSpPr>
          <p:spPr>
            <a:xfrm>
              <a:off x="7136345" y="3870609"/>
              <a:ext cx="3345833" cy="5696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20"/>
                </a:lnSpc>
              </a:pPr>
              <a:r>
                <a:rPr lang="en-US" sz="2585">
                  <a:solidFill>
                    <a:srgbClr val="1E355E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Secretariat</a:t>
              </a:r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2048865" y="8989998"/>
              <a:ext cx="14238620" cy="5696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20"/>
                </a:lnSpc>
              </a:pPr>
              <a:r>
                <a:rPr lang="en-US" sz="2585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Surveyed stakeholders, contributing authors, invited reviewers</a:t>
              </a:r>
            </a:p>
          </p:txBody>
        </p:sp>
        <p:grpSp>
          <p:nvGrpSpPr>
            <p:cNvPr id="61" name="Group 61"/>
            <p:cNvGrpSpPr/>
            <p:nvPr/>
          </p:nvGrpSpPr>
          <p:grpSpPr>
            <a:xfrm>
              <a:off x="6890727" y="3002356"/>
              <a:ext cx="3950284" cy="742289"/>
              <a:chOff x="0" y="0"/>
              <a:chExt cx="780303" cy="146625"/>
            </a:xfrm>
          </p:grpSpPr>
          <p:sp>
            <p:nvSpPr>
              <p:cNvPr id="62" name="Freeform 62"/>
              <p:cNvSpPr/>
              <p:nvPr/>
            </p:nvSpPr>
            <p:spPr>
              <a:xfrm>
                <a:off x="0" y="0"/>
                <a:ext cx="780303" cy="146625"/>
              </a:xfrm>
              <a:custGeom>
                <a:avLst/>
                <a:gdLst/>
                <a:ahLst/>
                <a:cxnLst/>
                <a:rect l="l" t="t" r="r" b="b"/>
                <a:pathLst>
                  <a:path w="780303" h="146625">
                    <a:moveTo>
                      <a:pt x="0" y="0"/>
                    </a:moveTo>
                    <a:lnTo>
                      <a:pt x="780303" y="0"/>
                    </a:lnTo>
                    <a:lnTo>
                      <a:pt x="780303" y="146625"/>
                    </a:lnTo>
                    <a:lnTo>
                      <a:pt x="0" y="146625"/>
                    </a:lnTo>
                    <a:close/>
                  </a:path>
                </a:pathLst>
              </a:custGeom>
              <a:solidFill>
                <a:srgbClr val="1E355E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63" name="TextBox 63"/>
              <p:cNvSpPr txBox="1"/>
              <p:nvPr/>
            </p:nvSpPr>
            <p:spPr>
              <a:xfrm>
                <a:off x="0" y="-47625"/>
                <a:ext cx="780303" cy="1942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sp>
          <p:nvSpPr>
            <p:cNvPr id="64" name="TextBox 64"/>
            <p:cNvSpPr txBox="1"/>
            <p:nvPr/>
          </p:nvSpPr>
          <p:spPr>
            <a:xfrm>
              <a:off x="6903427" y="3049626"/>
              <a:ext cx="3786010" cy="5696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20"/>
                </a:lnSpc>
              </a:pPr>
              <a:r>
                <a:rPr lang="en-US" sz="2585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Co-chairs</a:t>
              </a:r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682892" y="-76200"/>
              <a:ext cx="16448829" cy="29057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880"/>
                </a:lnSpc>
              </a:pPr>
              <a:r>
                <a:rPr lang="en-US" sz="4200" b="1">
                  <a:solidFill>
                    <a:srgbClr val="222F62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European Knowledge Hub on Sea Level Rise​</a:t>
              </a:r>
            </a:p>
            <a:p>
              <a:pPr algn="ctr">
                <a:lnSpc>
                  <a:spcPts val="5880"/>
                </a:lnSpc>
              </a:pPr>
              <a:endParaRPr lang="en-US" sz="4200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endParaRPr>
            </a:p>
            <a:p>
              <a:pPr algn="ctr">
                <a:lnSpc>
                  <a:spcPts val="5880"/>
                </a:lnSpc>
              </a:pPr>
              <a:endParaRPr lang="en-US" sz="4200" b="1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endParaRPr>
            </a:p>
          </p:txBody>
        </p:sp>
      </p:grpSp>
      <p:sp>
        <p:nvSpPr>
          <p:cNvPr id="66" name="Freeform 66"/>
          <p:cNvSpPr/>
          <p:nvPr/>
        </p:nvSpPr>
        <p:spPr>
          <a:xfrm rot="5400000">
            <a:off x="-3095311" y="3095311"/>
            <a:ext cx="10287000" cy="4096377"/>
          </a:xfrm>
          <a:custGeom>
            <a:avLst/>
            <a:gdLst/>
            <a:ahLst/>
            <a:cxnLst/>
            <a:rect l="l" t="t" r="r" b="b"/>
            <a:pathLst>
              <a:path w="10287000" h="4096377">
                <a:moveTo>
                  <a:pt x="0" y="0"/>
                </a:moveTo>
                <a:lnTo>
                  <a:pt x="10287000" y="0"/>
                </a:lnTo>
                <a:lnTo>
                  <a:pt x="10287000" y="4096378"/>
                </a:lnTo>
                <a:lnTo>
                  <a:pt x="0" y="4096378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 t="-167662" r="-60808" b="-1389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67" name="Group 67"/>
          <p:cNvGrpSpPr/>
          <p:nvPr/>
        </p:nvGrpSpPr>
        <p:grpSpPr>
          <a:xfrm>
            <a:off x="290658" y="222430"/>
            <a:ext cx="3515062" cy="2791201"/>
            <a:chOff x="0" y="0"/>
            <a:chExt cx="2276697" cy="1807854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2276697" cy="1807854"/>
            </a:xfrm>
            <a:custGeom>
              <a:avLst/>
              <a:gdLst/>
              <a:ahLst/>
              <a:cxnLst/>
              <a:rect l="l" t="t" r="r" b="b"/>
              <a:pathLst>
                <a:path w="2276697" h="1807854">
                  <a:moveTo>
                    <a:pt x="0" y="0"/>
                  </a:moveTo>
                  <a:lnTo>
                    <a:pt x="2276697" y="0"/>
                  </a:lnTo>
                  <a:lnTo>
                    <a:pt x="2276697" y="1807854"/>
                  </a:lnTo>
                  <a:lnTo>
                    <a:pt x="0" y="1807854"/>
                  </a:lnTo>
                  <a:close/>
                </a:path>
              </a:pathLst>
            </a:custGeom>
            <a:solidFill>
              <a:srgbClr val="EFF3F5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9" name="Freeform 69"/>
          <p:cNvSpPr/>
          <p:nvPr/>
        </p:nvSpPr>
        <p:spPr>
          <a:xfrm>
            <a:off x="290658" y="222430"/>
            <a:ext cx="3515062" cy="2763981"/>
          </a:xfrm>
          <a:custGeom>
            <a:avLst/>
            <a:gdLst/>
            <a:ahLst/>
            <a:cxnLst/>
            <a:rect l="l" t="t" r="r" b="b"/>
            <a:pathLst>
              <a:path w="3515062" h="2763981">
                <a:moveTo>
                  <a:pt x="0" y="0"/>
                </a:moveTo>
                <a:lnTo>
                  <a:pt x="3515062" y="0"/>
                </a:lnTo>
                <a:lnTo>
                  <a:pt x="3515062" y="2763980"/>
                </a:lnTo>
                <a:lnTo>
                  <a:pt x="0" y="276398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3" name="TextBox 73"/>
          <p:cNvSpPr txBox="1"/>
          <p:nvPr/>
        </p:nvSpPr>
        <p:spPr>
          <a:xfrm>
            <a:off x="4739310" y="642442"/>
            <a:ext cx="3272532" cy="696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0"/>
              </a:lnSpc>
              <a:spcBef>
                <a:spcPct val="0"/>
              </a:spcBef>
            </a:pPr>
            <a:r>
              <a:rPr lang="en-US" sz="4085" b="1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Governance</a:t>
            </a:r>
          </a:p>
        </p:txBody>
      </p:sp>
      <p:sp>
        <p:nvSpPr>
          <p:cNvPr id="71" name="Freeform 2">
            <a:extLst>
              <a:ext uri="{FF2B5EF4-FFF2-40B4-BE49-F238E27FC236}">
                <a16:creationId xmlns:a16="http://schemas.microsoft.com/office/drawing/2014/main" id="{6FE501A4-7BC2-BF60-6450-DF47B96EE936}"/>
              </a:ext>
            </a:extLst>
          </p:cNvPr>
          <p:cNvSpPr/>
          <p:nvPr/>
        </p:nvSpPr>
        <p:spPr>
          <a:xfrm>
            <a:off x="14591425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sp>
        <p:nvSpPr>
          <p:cNvPr id="78" name="Freeform 3">
            <a:extLst>
              <a:ext uri="{FF2B5EF4-FFF2-40B4-BE49-F238E27FC236}">
                <a16:creationId xmlns:a16="http://schemas.microsoft.com/office/drawing/2014/main" id="{9D4AFF27-AA83-00AE-DF40-DDCAE92499AD}"/>
              </a:ext>
            </a:extLst>
          </p:cNvPr>
          <p:cNvSpPr/>
          <p:nvPr/>
        </p:nvSpPr>
        <p:spPr>
          <a:xfrm>
            <a:off x="12501394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sp>
        <p:nvSpPr>
          <p:cNvPr id="80" name="Freeform 4">
            <a:extLst>
              <a:ext uri="{FF2B5EF4-FFF2-40B4-BE49-F238E27FC236}">
                <a16:creationId xmlns:a16="http://schemas.microsoft.com/office/drawing/2014/main" id="{2EEB0FF3-05F5-A652-F4E6-A79B18D7EE06}"/>
              </a:ext>
            </a:extLst>
          </p:cNvPr>
          <p:cNvSpPr/>
          <p:nvPr/>
        </p:nvSpPr>
        <p:spPr>
          <a:xfrm>
            <a:off x="16448837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22"/>
            <a:stretch>
              <a:fillRect t="-5300" r="-9322" b="-5300"/>
            </a:stretch>
          </a:blip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20518" y="327316"/>
            <a:ext cx="3840182" cy="3019630"/>
          </a:xfrm>
          <a:custGeom>
            <a:avLst/>
            <a:gdLst/>
            <a:ahLst/>
            <a:cxnLst/>
            <a:rect l="l" t="t" r="r" b="b"/>
            <a:pathLst>
              <a:path w="3840182" h="3019630">
                <a:moveTo>
                  <a:pt x="0" y="0"/>
                </a:moveTo>
                <a:lnTo>
                  <a:pt x="3840182" y="0"/>
                </a:lnTo>
                <a:lnTo>
                  <a:pt x="3840182" y="3019630"/>
                </a:lnTo>
                <a:lnTo>
                  <a:pt x="0" y="30196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4711495" y="-76200"/>
            <a:ext cx="7978973" cy="1552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endParaRPr/>
          </a:p>
          <a:p>
            <a:pPr algn="l">
              <a:lnSpc>
                <a:spcPts val="6719"/>
              </a:lnSpc>
            </a:pPr>
            <a:r>
              <a:rPr lang="en-US" sz="4799" b="1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First Assessment Report </a:t>
            </a:r>
          </a:p>
        </p:txBody>
      </p:sp>
      <p:sp>
        <p:nvSpPr>
          <p:cNvPr id="7" name="Freeform 7"/>
          <p:cNvSpPr/>
          <p:nvPr/>
        </p:nvSpPr>
        <p:spPr>
          <a:xfrm rot="5400000">
            <a:off x="-3095311" y="3095311"/>
            <a:ext cx="10287000" cy="4096377"/>
          </a:xfrm>
          <a:custGeom>
            <a:avLst/>
            <a:gdLst/>
            <a:ahLst/>
            <a:cxnLst/>
            <a:rect l="l" t="t" r="r" b="b"/>
            <a:pathLst>
              <a:path w="10287000" h="4096377">
                <a:moveTo>
                  <a:pt x="0" y="0"/>
                </a:moveTo>
                <a:lnTo>
                  <a:pt x="10287000" y="0"/>
                </a:lnTo>
                <a:lnTo>
                  <a:pt x="10287000" y="4096378"/>
                </a:lnTo>
                <a:lnTo>
                  <a:pt x="0" y="40963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67662" r="-60808" b="-1389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8" name="Group 8"/>
          <p:cNvGrpSpPr/>
          <p:nvPr/>
        </p:nvGrpSpPr>
        <p:grpSpPr>
          <a:xfrm>
            <a:off x="290658" y="222430"/>
            <a:ext cx="3515062" cy="2791201"/>
            <a:chOff x="0" y="0"/>
            <a:chExt cx="2276697" cy="180785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276697" cy="1807854"/>
            </a:xfrm>
            <a:custGeom>
              <a:avLst/>
              <a:gdLst/>
              <a:ahLst/>
              <a:cxnLst/>
              <a:rect l="l" t="t" r="r" b="b"/>
              <a:pathLst>
                <a:path w="2276697" h="1807854">
                  <a:moveTo>
                    <a:pt x="0" y="0"/>
                  </a:moveTo>
                  <a:lnTo>
                    <a:pt x="2276697" y="0"/>
                  </a:lnTo>
                  <a:lnTo>
                    <a:pt x="2276697" y="1807854"/>
                  </a:lnTo>
                  <a:lnTo>
                    <a:pt x="0" y="1807854"/>
                  </a:lnTo>
                  <a:close/>
                </a:path>
              </a:pathLst>
            </a:custGeom>
            <a:solidFill>
              <a:srgbClr val="EFF3F5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0" name="Freeform 10"/>
          <p:cNvSpPr/>
          <p:nvPr/>
        </p:nvSpPr>
        <p:spPr>
          <a:xfrm>
            <a:off x="290658" y="222430"/>
            <a:ext cx="3515062" cy="2763981"/>
          </a:xfrm>
          <a:custGeom>
            <a:avLst/>
            <a:gdLst/>
            <a:ahLst/>
            <a:cxnLst/>
            <a:rect l="l" t="t" r="r" b="b"/>
            <a:pathLst>
              <a:path w="3515062" h="2763981">
                <a:moveTo>
                  <a:pt x="0" y="0"/>
                </a:moveTo>
                <a:lnTo>
                  <a:pt x="3515062" y="0"/>
                </a:lnTo>
                <a:lnTo>
                  <a:pt x="3515062" y="2763980"/>
                </a:lnTo>
                <a:lnTo>
                  <a:pt x="0" y="27639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0" y="3633309"/>
            <a:ext cx="6353308" cy="5537217"/>
          </a:xfrm>
          <a:custGeom>
            <a:avLst/>
            <a:gdLst/>
            <a:ahLst/>
            <a:cxnLst/>
            <a:rect l="l" t="t" r="r" b="b"/>
            <a:pathLst>
              <a:path w="6353308" h="5537217">
                <a:moveTo>
                  <a:pt x="0" y="0"/>
                </a:moveTo>
                <a:lnTo>
                  <a:pt x="6353308" y="0"/>
                </a:lnTo>
                <a:lnTo>
                  <a:pt x="6353308" y="5537216"/>
                </a:lnTo>
                <a:lnTo>
                  <a:pt x="0" y="553721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12"/>
          <p:cNvSpPr txBox="1"/>
          <p:nvPr/>
        </p:nvSpPr>
        <p:spPr>
          <a:xfrm>
            <a:off x="6612692" y="1851164"/>
            <a:ext cx="10929737" cy="66316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2935" lvl="1" indent="-311150">
              <a:lnSpc>
                <a:spcPts val="4040"/>
              </a:lnSpc>
              <a:buFont typeface="Arial"/>
              <a:buChar char="•"/>
            </a:pPr>
            <a:r>
              <a:rPr lang="en-US" sz="2850" dirty="0">
                <a:solidFill>
                  <a:srgbClr val="1E355E"/>
                </a:solidFill>
                <a:latin typeface="Montserrat Bold"/>
                <a:sym typeface="Montserrat"/>
              </a:rPr>
              <a:t>It is a key resource of </a:t>
            </a:r>
            <a:r>
              <a:rPr lang="en-US" sz="2850" b="1" dirty="0">
                <a:solidFill>
                  <a:srgbClr val="1E355E"/>
                </a:solidFill>
                <a:latin typeface="Montserrat Bold"/>
                <a:sym typeface="Montserrat"/>
              </a:rPr>
              <a:t>practical scientific insights</a:t>
            </a:r>
            <a:r>
              <a:rPr lang="en-US" sz="2850" dirty="0">
                <a:solidFill>
                  <a:srgbClr val="1E355E"/>
                </a:solidFill>
                <a:latin typeface="Montserrat Bold"/>
                <a:sym typeface="Montserrat"/>
              </a:rPr>
              <a:t> for climate change adaptation and mitigation.</a:t>
            </a:r>
            <a:endParaRPr lang="en-US" sz="2850" dirty="0">
              <a:solidFill>
                <a:srgbClr val="1E355E"/>
              </a:solidFill>
              <a:latin typeface="Montserrat Bold"/>
            </a:endParaRPr>
          </a:p>
          <a:p>
            <a:pPr algn="l">
              <a:lnSpc>
                <a:spcPts val="4040"/>
              </a:lnSpc>
            </a:pPr>
            <a:endParaRPr lang="en-US" sz="2885">
              <a:solidFill>
                <a:srgbClr val="1E355E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622935" lvl="1" indent="-311150" algn="l">
              <a:lnSpc>
                <a:spcPts val="4040"/>
              </a:lnSpc>
              <a:spcBef>
                <a:spcPct val="0"/>
              </a:spcBef>
              <a:buFont typeface="Arial"/>
              <a:buChar char="•"/>
            </a:pPr>
            <a:r>
              <a:rPr lang="en-US" sz="2850" dirty="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Provides </a:t>
            </a:r>
            <a:r>
              <a:rPr lang="en-US" sz="2850" b="1" dirty="0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regional specificity</a:t>
            </a:r>
            <a:r>
              <a:rPr lang="en-US" sz="2850" dirty="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, assessing projections and drivers of SLR impacts.</a:t>
            </a:r>
            <a:endParaRPr lang="en-US" sz="2850" dirty="0">
              <a:solidFill>
                <a:srgbClr val="1E355E"/>
              </a:solidFill>
              <a:latin typeface="Montserrat"/>
              <a:ea typeface="Montserrat"/>
              <a:cs typeface="Montserrat"/>
            </a:endParaRPr>
          </a:p>
          <a:p>
            <a:pPr algn="l">
              <a:lnSpc>
                <a:spcPts val="4040"/>
              </a:lnSpc>
              <a:spcBef>
                <a:spcPct val="0"/>
              </a:spcBef>
            </a:pPr>
            <a:endParaRPr lang="en-US" sz="2885">
              <a:solidFill>
                <a:srgbClr val="1E355E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622935" lvl="1" indent="-311150" algn="l">
              <a:lnSpc>
                <a:spcPts val="4040"/>
              </a:lnSpc>
              <a:spcBef>
                <a:spcPct val="0"/>
              </a:spcBef>
              <a:buFont typeface="Arial"/>
              <a:buChar char="•"/>
            </a:pPr>
            <a:r>
              <a:rPr lang="en-US" sz="2850" b="1" dirty="0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Beyond rising waters</a:t>
            </a:r>
            <a:r>
              <a:rPr lang="en-US" sz="2850" dirty="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, explores compound floods, flood-erosion patterns, and shoreline changes, proposing solutions such as nature-based approaches.</a:t>
            </a:r>
            <a:endParaRPr lang="en-US" sz="2850" dirty="0">
              <a:solidFill>
                <a:srgbClr val="1E355E"/>
              </a:solidFill>
              <a:latin typeface="Montserrat"/>
              <a:ea typeface="Montserrat"/>
              <a:cs typeface="Montserrat"/>
            </a:endParaRPr>
          </a:p>
          <a:p>
            <a:pPr algn="l">
              <a:lnSpc>
                <a:spcPts val="4040"/>
              </a:lnSpc>
              <a:spcBef>
                <a:spcPct val="0"/>
              </a:spcBef>
            </a:pPr>
            <a:endParaRPr lang="en-US" sz="2885">
              <a:solidFill>
                <a:srgbClr val="1E355E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622935" lvl="1" indent="-311150" algn="l">
              <a:lnSpc>
                <a:spcPts val="4040"/>
              </a:lnSpc>
              <a:spcBef>
                <a:spcPct val="0"/>
              </a:spcBef>
              <a:buFont typeface="Arial"/>
              <a:buChar char="•"/>
            </a:pPr>
            <a:r>
              <a:rPr lang="en-US" sz="2850" dirty="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Goes </a:t>
            </a:r>
            <a:r>
              <a:rPr lang="en-US" sz="2850" b="1" dirty="0">
                <a:solidFill>
                  <a:srgbClr val="1E355E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beyond physics</a:t>
            </a:r>
            <a:r>
              <a:rPr lang="en-US" sz="2850" dirty="0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rPr>
              <a:t>, encompassing marine spatial planning options, methodologies for assessing risk, and considerations of risk perception.</a:t>
            </a:r>
            <a:endParaRPr lang="en-US" sz="2850" dirty="0">
              <a:solidFill>
                <a:srgbClr val="1E355E"/>
              </a:solidFill>
              <a:latin typeface="Montserrat"/>
              <a:ea typeface="Montserrat"/>
              <a:cs typeface="Montserrat"/>
            </a:endParaRPr>
          </a:p>
        </p:txBody>
      </p:sp>
      <p:sp>
        <p:nvSpPr>
          <p:cNvPr id="4" name="Freeform 2">
            <a:extLst>
              <a:ext uri="{FF2B5EF4-FFF2-40B4-BE49-F238E27FC236}">
                <a16:creationId xmlns:a16="http://schemas.microsoft.com/office/drawing/2014/main" id="{982D2954-A174-37CC-45FC-AF81FBDB66F2}"/>
              </a:ext>
            </a:extLst>
          </p:cNvPr>
          <p:cNvSpPr/>
          <p:nvPr/>
        </p:nvSpPr>
        <p:spPr>
          <a:xfrm>
            <a:off x="14591425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sp>
        <p:nvSpPr>
          <p:cNvPr id="17" name="Freeform 3">
            <a:extLst>
              <a:ext uri="{FF2B5EF4-FFF2-40B4-BE49-F238E27FC236}">
                <a16:creationId xmlns:a16="http://schemas.microsoft.com/office/drawing/2014/main" id="{26FB9451-7C71-AA15-7BF5-94809D219BA3}"/>
              </a:ext>
            </a:extLst>
          </p:cNvPr>
          <p:cNvSpPr/>
          <p:nvPr/>
        </p:nvSpPr>
        <p:spPr>
          <a:xfrm>
            <a:off x="12501394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sp>
        <p:nvSpPr>
          <p:cNvPr id="19" name="Freeform 4">
            <a:extLst>
              <a:ext uri="{FF2B5EF4-FFF2-40B4-BE49-F238E27FC236}">
                <a16:creationId xmlns:a16="http://schemas.microsoft.com/office/drawing/2014/main" id="{754D8CA2-7DDE-EACC-FCEF-598ACB1EA7E8}"/>
              </a:ext>
            </a:extLst>
          </p:cNvPr>
          <p:cNvSpPr/>
          <p:nvPr/>
        </p:nvSpPr>
        <p:spPr>
          <a:xfrm>
            <a:off x="16448837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5300" r="-9322" b="-5300"/>
            </a:stretch>
          </a:blip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0" y="0"/>
            <a:ext cx="2474662" cy="10287000"/>
            <a:chOff x="0" y="0"/>
            <a:chExt cx="3299549" cy="13716000"/>
          </a:xfrm>
        </p:grpSpPr>
        <p:sp>
          <p:nvSpPr>
            <p:cNvPr id="6" name="Freeform 6"/>
            <p:cNvSpPr/>
            <p:nvPr/>
          </p:nvSpPr>
          <p:spPr>
            <a:xfrm rot="5400000">
              <a:off x="-5208225" y="5208225"/>
              <a:ext cx="13716000" cy="3299549"/>
            </a:xfrm>
            <a:custGeom>
              <a:avLst/>
              <a:gdLst/>
              <a:ahLst/>
              <a:cxnLst/>
              <a:rect l="l" t="t" r="r" b="b"/>
              <a:pathLst>
                <a:path w="13716000" h="3299549">
                  <a:moveTo>
                    <a:pt x="0" y="0"/>
                  </a:moveTo>
                  <a:lnTo>
                    <a:pt x="13716000" y="0"/>
                  </a:lnTo>
                  <a:lnTo>
                    <a:pt x="13716000" y="3299550"/>
                  </a:lnTo>
                  <a:lnTo>
                    <a:pt x="0" y="32995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343068" r="-60808" b="-2300"/>
              </a:stretch>
            </a:blipFill>
          </p:spPr>
          <p:txBody>
            <a:bodyPr/>
            <a:lstStyle/>
            <a:p>
              <a:endParaRPr lang="en-GB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243339" y="296573"/>
              <a:ext cx="2711271" cy="2152935"/>
              <a:chOff x="0" y="0"/>
              <a:chExt cx="2276697" cy="1807854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276697" cy="1807854"/>
              </a:xfrm>
              <a:custGeom>
                <a:avLst/>
                <a:gdLst/>
                <a:ahLst/>
                <a:cxnLst/>
                <a:rect l="l" t="t" r="r" b="b"/>
                <a:pathLst>
                  <a:path w="2276697" h="1807854">
                    <a:moveTo>
                      <a:pt x="0" y="0"/>
                    </a:moveTo>
                    <a:lnTo>
                      <a:pt x="2276697" y="0"/>
                    </a:lnTo>
                    <a:lnTo>
                      <a:pt x="2276697" y="1807854"/>
                    </a:lnTo>
                    <a:lnTo>
                      <a:pt x="0" y="1807854"/>
                    </a:lnTo>
                    <a:close/>
                  </a:path>
                </a:pathLst>
              </a:custGeom>
              <a:solidFill>
                <a:srgbClr val="EFF3F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9" name="Freeform 9"/>
            <p:cNvSpPr/>
            <p:nvPr/>
          </p:nvSpPr>
          <p:spPr>
            <a:xfrm>
              <a:off x="165392" y="313279"/>
              <a:ext cx="2691816" cy="2116642"/>
            </a:xfrm>
            <a:custGeom>
              <a:avLst/>
              <a:gdLst/>
              <a:ahLst/>
              <a:cxnLst/>
              <a:rect l="l" t="t" r="r" b="b"/>
              <a:pathLst>
                <a:path w="2691816" h="2116642">
                  <a:moveTo>
                    <a:pt x="0" y="0"/>
                  </a:moveTo>
                  <a:lnTo>
                    <a:pt x="2691816" y="0"/>
                  </a:lnTo>
                  <a:lnTo>
                    <a:pt x="2691816" y="2116642"/>
                  </a:lnTo>
                  <a:lnTo>
                    <a:pt x="0" y="2116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3178724" y="175470"/>
            <a:ext cx="8682514" cy="2303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endParaRPr/>
          </a:p>
          <a:p>
            <a:pPr algn="l">
              <a:lnSpc>
                <a:spcPts val="6719"/>
              </a:lnSpc>
            </a:pPr>
            <a:r>
              <a:rPr lang="en-US" sz="4799" b="1" dirty="0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Scoping process &amp; timeline</a:t>
            </a:r>
          </a:p>
          <a:p>
            <a:pPr algn="ctr">
              <a:lnSpc>
                <a:spcPts val="5880"/>
              </a:lnSpc>
            </a:pPr>
            <a:endParaRPr lang="en-US" sz="4799" b="1">
              <a:solidFill>
                <a:srgbClr val="222F62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2474662" y="2708905"/>
            <a:ext cx="15605805" cy="8978018"/>
            <a:chOff x="0" y="0"/>
            <a:chExt cx="20807740" cy="11970691"/>
          </a:xfrm>
        </p:grpSpPr>
        <p:sp>
          <p:nvSpPr>
            <p:cNvPr id="12" name="AutoShape 12"/>
            <p:cNvSpPr/>
            <p:nvPr/>
          </p:nvSpPr>
          <p:spPr>
            <a:xfrm>
              <a:off x="0" y="3246127"/>
              <a:ext cx="19788601" cy="0"/>
            </a:xfrm>
            <a:prstGeom prst="line">
              <a:avLst/>
            </a:prstGeom>
            <a:ln w="114300" cap="flat">
              <a:solidFill>
                <a:srgbClr val="000000"/>
              </a:solidFill>
              <a:prstDash val="solid"/>
              <a:headEnd type="none" w="sm" len="sm"/>
              <a:tailEnd type="arrow" w="med" len="sm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Freeform 13"/>
            <p:cNvSpPr/>
            <p:nvPr/>
          </p:nvSpPr>
          <p:spPr>
            <a:xfrm rot="-10800000">
              <a:off x="938749" y="3553205"/>
              <a:ext cx="431319" cy="862637"/>
            </a:xfrm>
            <a:custGeom>
              <a:avLst/>
              <a:gdLst/>
              <a:ahLst/>
              <a:cxnLst/>
              <a:rect l="l" t="t" r="r" b="b"/>
              <a:pathLst>
                <a:path w="431319" h="862637">
                  <a:moveTo>
                    <a:pt x="0" y="0"/>
                  </a:moveTo>
                  <a:lnTo>
                    <a:pt x="431319" y="0"/>
                  </a:lnTo>
                  <a:lnTo>
                    <a:pt x="431319" y="862638"/>
                  </a:lnTo>
                  <a:lnTo>
                    <a:pt x="0" y="8626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0" y="2997311"/>
              <a:ext cx="19788601" cy="555895"/>
              <a:chOff x="0" y="0"/>
              <a:chExt cx="3908859" cy="109806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3908859" cy="109806"/>
              </a:xfrm>
              <a:custGeom>
                <a:avLst/>
                <a:gdLst/>
                <a:ahLst/>
                <a:cxnLst/>
                <a:rect l="l" t="t" r="r" b="b"/>
                <a:pathLst>
                  <a:path w="3908859" h="109806">
                    <a:moveTo>
                      <a:pt x="0" y="0"/>
                    </a:moveTo>
                    <a:lnTo>
                      <a:pt x="3908859" y="0"/>
                    </a:lnTo>
                    <a:lnTo>
                      <a:pt x="3908859" y="109806"/>
                    </a:lnTo>
                    <a:lnTo>
                      <a:pt x="0" y="109806"/>
                    </a:lnTo>
                    <a:close/>
                  </a:path>
                </a:pathLst>
              </a:custGeom>
              <a:solidFill>
                <a:srgbClr val="A3C1D6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3908859" cy="15743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410490" y="3505580"/>
              <a:ext cx="4690111" cy="34676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521"/>
                </a:lnSpc>
              </a:pPr>
              <a:endParaRPr/>
            </a:p>
            <a:p>
              <a:pPr algn="l">
                <a:lnSpc>
                  <a:spcPts val="3521"/>
                </a:lnSpc>
              </a:pPr>
              <a:endParaRPr/>
            </a:p>
            <a:p>
              <a:pPr algn="l">
                <a:lnSpc>
                  <a:spcPts val="3521"/>
                </a:lnSpc>
              </a:pPr>
              <a:r>
                <a:rPr lang="en-US" sz="2515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Countries nominate </a:t>
              </a:r>
            </a:p>
            <a:p>
              <a:pPr algn="l">
                <a:lnSpc>
                  <a:spcPts val="3521"/>
                </a:lnSpc>
              </a:pPr>
              <a:r>
                <a:rPr lang="en-US" sz="2515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60+ experts to form </a:t>
              </a:r>
              <a:r>
                <a:rPr lang="en-US" sz="2515" b="1" dirty="0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Knowledge Hub</a:t>
              </a:r>
            </a:p>
            <a:p>
              <a:pPr algn="ctr">
                <a:lnSpc>
                  <a:spcPts val="3521"/>
                </a:lnSpc>
              </a:pPr>
              <a:endParaRPr lang="en-US" sz="2515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577204" y="1742880"/>
              <a:ext cx="18949086" cy="17722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581"/>
                </a:lnSpc>
              </a:pPr>
              <a:endParaRPr/>
            </a:p>
            <a:p>
              <a:pPr algn="l">
                <a:lnSpc>
                  <a:spcPts val="3581"/>
                </a:lnSpc>
              </a:pPr>
              <a:endParaRPr/>
            </a:p>
            <a:p>
              <a:pPr algn="l">
                <a:lnSpc>
                  <a:spcPts val="3581"/>
                </a:lnSpc>
              </a:pPr>
              <a:r>
                <a:rPr lang="en-US" sz="2558" b="1" dirty="0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2020                   2021                                     2022                          2023                       2024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2039223" y="-47625"/>
              <a:ext cx="6122755" cy="51127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521"/>
                </a:lnSpc>
              </a:pPr>
              <a:endParaRPr/>
            </a:p>
            <a:p>
              <a:pPr algn="l">
                <a:lnSpc>
                  <a:spcPts val="3521"/>
                </a:lnSpc>
              </a:pPr>
              <a:endParaRPr/>
            </a:p>
            <a:p>
              <a:pPr algn="l">
                <a:lnSpc>
                  <a:spcPts val="3521"/>
                </a:lnSpc>
              </a:pPr>
              <a:r>
                <a:rPr lang="en-US" sz="2515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Experts form 4 Task Groups  </a:t>
              </a:r>
            </a:p>
            <a:p>
              <a:pPr algn="l">
                <a:lnSpc>
                  <a:spcPts val="3521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l">
                <a:lnSpc>
                  <a:spcPts val="3521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l">
                <a:lnSpc>
                  <a:spcPts val="3521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l">
                <a:lnSpc>
                  <a:spcPts val="3874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ctr">
                <a:lnSpc>
                  <a:spcPts val="6104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0" name="Freeform 20"/>
            <p:cNvSpPr/>
            <p:nvPr/>
          </p:nvSpPr>
          <p:spPr>
            <a:xfrm>
              <a:off x="4221728" y="2134673"/>
              <a:ext cx="431319" cy="862637"/>
            </a:xfrm>
            <a:custGeom>
              <a:avLst/>
              <a:gdLst/>
              <a:ahLst/>
              <a:cxnLst/>
              <a:rect l="l" t="t" r="r" b="b"/>
              <a:pathLst>
                <a:path w="431319" h="862637">
                  <a:moveTo>
                    <a:pt x="0" y="0"/>
                  </a:moveTo>
                  <a:lnTo>
                    <a:pt x="431319" y="0"/>
                  </a:lnTo>
                  <a:lnTo>
                    <a:pt x="431319" y="862638"/>
                  </a:lnTo>
                  <a:lnTo>
                    <a:pt x="0" y="8626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580602" y="4841293"/>
              <a:ext cx="8208033" cy="49030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801"/>
                </a:lnSpc>
              </a:pPr>
              <a:r>
                <a:rPr lang="en-US" sz="2715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Stakeholder </a:t>
              </a:r>
              <a:r>
                <a:rPr lang="en-US" sz="2715" b="1" dirty="0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scoping</a:t>
              </a:r>
              <a:r>
                <a:rPr lang="en-US" sz="2715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phase </a:t>
              </a:r>
            </a:p>
            <a:p>
              <a:pPr marL="456766" lvl="1" indent="-228383" algn="l">
                <a:lnSpc>
                  <a:spcPts val="2961"/>
                </a:lnSpc>
                <a:buFont typeface="Arial"/>
                <a:buChar char="•"/>
              </a:pPr>
              <a:r>
                <a:rPr lang="en-US" sz="2115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Stakeholder </a:t>
              </a:r>
              <a:r>
                <a:rPr lang="en-US" sz="2115" b="1" dirty="0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survey</a:t>
              </a:r>
              <a:r>
                <a:rPr lang="en-US" sz="2115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(Winter 2021-22)​</a:t>
              </a:r>
            </a:p>
            <a:p>
              <a:pPr marL="456766" lvl="1" indent="-228383" algn="l">
                <a:lnSpc>
                  <a:spcPts val="2961"/>
                </a:lnSpc>
                <a:buFont typeface="Arial"/>
                <a:buChar char="•"/>
              </a:pPr>
              <a:r>
                <a:rPr lang="en-US" sz="2115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Basin- specific </a:t>
              </a:r>
              <a:r>
                <a:rPr lang="en-US" sz="2115" b="1" dirty="0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workshops</a:t>
              </a:r>
              <a:r>
                <a:rPr lang="en-US" sz="2115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(Spring 2022)​</a:t>
              </a:r>
            </a:p>
            <a:p>
              <a:pPr marL="456766" lvl="1" indent="-228383" algn="l">
                <a:lnSpc>
                  <a:spcPts val="2961"/>
                </a:lnSpc>
                <a:buFont typeface="Arial"/>
                <a:buChar char="•"/>
              </a:pPr>
              <a:r>
                <a:rPr lang="en-US" sz="2115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Sea Level Rise </a:t>
              </a:r>
              <a:r>
                <a:rPr lang="en-US" sz="2115" b="1" dirty="0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Conference</a:t>
              </a:r>
              <a:r>
                <a:rPr lang="en-US" sz="2115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(Autumn 2022)</a:t>
              </a:r>
            </a:p>
            <a:p>
              <a:pPr algn="l">
                <a:lnSpc>
                  <a:spcPts val="3521"/>
                </a:lnSpc>
              </a:pPr>
              <a:endParaRPr lang="en-US" sz="21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l">
                <a:lnSpc>
                  <a:spcPts val="3521"/>
                </a:lnSpc>
              </a:pPr>
              <a:endParaRPr lang="en-US" sz="21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l">
                <a:lnSpc>
                  <a:spcPts val="3874"/>
                </a:lnSpc>
              </a:pPr>
              <a:endParaRPr lang="en-US" sz="21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ctr">
                <a:lnSpc>
                  <a:spcPts val="6104"/>
                </a:lnSpc>
              </a:pPr>
              <a:endParaRPr lang="en-US" sz="21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12296279" y="38798"/>
              <a:ext cx="4395932" cy="63670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521"/>
                </a:lnSpc>
              </a:pPr>
              <a:endParaRPr/>
            </a:p>
            <a:p>
              <a:pPr algn="l">
                <a:lnSpc>
                  <a:spcPts val="3521"/>
                </a:lnSpc>
              </a:pPr>
              <a:r>
                <a:rPr lang="en-US" sz="2515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Drafting of 1st Assessment Report</a:t>
              </a:r>
            </a:p>
            <a:p>
              <a:pPr algn="l">
                <a:lnSpc>
                  <a:spcPts val="3521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l">
                <a:lnSpc>
                  <a:spcPts val="3521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l">
                <a:lnSpc>
                  <a:spcPts val="3521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l">
                <a:lnSpc>
                  <a:spcPts val="3521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l">
                <a:lnSpc>
                  <a:spcPts val="3521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l">
                <a:lnSpc>
                  <a:spcPts val="3874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ctr">
                <a:lnSpc>
                  <a:spcPts val="6104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3" name="Freeform 23"/>
            <p:cNvSpPr/>
            <p:nvPr/>
          </p:nvSpPr>
          <p:spPr>
            <a:xfrm rot="-10800000">
              <a:off x="9894300" y="3515105"/>
              <a:ext cx="431319" cy="862637"/>
            </a:xfrm>
            <a:custGeom>
              <a:avLst/>
              <a:gdLst/>
              <a:ahLst/>
              <a:cxnLst/>
              <a:rect l="l" t="t" r="r" b="b"/>
              <a:pathLst>
                <a:path w="431319" h="862637">
                  <a:moveTo>
                    <a:pt x="0" y="0"/>
                  </a:moveTo>
                  <a:lnTo>
                    <a:pt x="431319" y="0"/>
                  </a:lnTo>
                  <a:lnTo>
                    <a:pt x="431319" y="862638"/>
                  </a:lnTo>
                  <a:lnTo>
                    <a:pt x="0" y="8626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14062926" y="2134673"/>
              <a:ext cx="431319" cy="862637"/>
            </a:xfrm>
            <a:custGeom>
              <a:avLst/>
              <a:gdLst/>
              <a:ahLst/>
              <a:cxnLst/>
              <a:rect l="l" t="t" r="r" b="b"/>
              <a:pathLst>
                <a:path w="431319" h="862637">
                  <a:moveTo>
                    <a:pt x="0" y="0"/>
                  </a:moveTo>
                  <a:lnTo>
                    <a:pt x="431319" y="0"/>
                  </a:lnTo>
                  <a:lnTo>
                    <a:pt x="431319" y="862638"/>
                  </a:lnTo>
                  <a:lnTo>
                    <a:pt x="0" y="8626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16411808" y="3936899"/>
              <a:ext cx="4395932" cy="80337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521"/>
                </a:lnSpc>
              </a:pPr>
              <a:endParaRPr/>
            </a:p>
            <a:p>
              <a:pPr algn="l">
                <a:lnSpc>
                  <a:spcPts val="3521"/>
                </a:lnSpc>
              </a:pPr>
              <a:r>
                <a:rPr lang="en-US" sz="2515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Open discussion, </a:t>
              </a:r>
              <a:r>
                <a:rPr lang="en-US" sz="2515" b="1" dirty="0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review</a:t>
              </a:r>
              <a:r>
                <a:rPr lang="en-US" sz="2515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and </a:t>
              </a:r>
              <a:r>
                <a:rPr lang="en-US" sz="2515" b="1" dirty="0">
                  <a:solidFill>
                    <a:srgbClr val="000000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publication</a:t>
              </a:r>
              <a:r>
                <a:rPr lang="en-US" sz="2515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in </a:t>
              </a:r>
            </a:p>
            <a:p>
              <a:pPr algn="l">
                <a:lnSpc>
                  <a:spcPts val="3521"/>
                </a:lnSpc>
              </a:pPr>
              <a:r>
                <a:rPr lang="en-US" sz="2515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State of the Planet journal</a:t>
              </a:r>
            </a:p>
            <a:p>
              <a:pPr algn="l">
                <a:lnSpc>
                  <a:spcPts val="3521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l">
                <a:lnSpc>
                  <a:spcPts val="3521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l">
                <a:lnSpc>
                  <a:spcPts val="3521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l">
                <a:lnSpc>
                  <a:spcPts val="3521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l">
                <a:lnSpc>
                  <a:spcPts val="3521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l">
                <a:lnSpc>
                  <a:spcPts val="3874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ctr">
                <a:lnSpc>
                  <a:spcPts val="6104"/>
                </a:lnSpc>
              </a:pPr>
              <a:endParaRPr lang="en-US" sz="25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" name="Freeform 26"/>
            <p:cNvSpPr/>
            <p:nvPr/>
          </p:nvSpPr>
          <p:spPr>
            <a:xfrm rot="-10800000">
              <a:off x="18076511" y="3553205"/>
              <a:ext cx="431319" cy="862637"/>
            </a:xfrm>
            <a:custGeom>
              <a:avLst/>
              <a:gdLst/>
              <a:ahLst/>
              <a:cxnLst/>
              <a:rect l="l" t="t" r="r" b="b"/>
              <a:pathLst>
                <a:path w="431319" h="862637">
                  <a:moveTo>
                    <a:pt x="0" y="0"/>
                  </a:moveTo>
                  <a:lnTo>
                    <a:pt x="431318" y="0"/>
                  </a:lnTo>
                  <a:lnTo>
                    <a:pt x="431318" y="862638"/>
                  </a:lnTo>
                  <a:lnTo>
                    <a:pt x="0" y="8626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grpSp>
          <p:nvGrpSpPr>
            <p:cNvPr id="27" name="Group 27"/>
            <p:cNvGrpSpPr/>
            <p:nvPr/>
          </p:nvGrpSpPr>
          <p:grpSpPr>
            <a:xfrm rot="5400000">
              <a:off x="19470810" y="2874196"/>
              <a:ext cx="887684" cy="776724"/>
              <a:chOff x="0" y="0"/>
              <a:chExt cx="812800" cy="71120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812800" cy="7112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711200">
                    <a:moveTo>
                      <a:pt x="406400" y="0"/>
                    </a:moveTo>
                    <a:lnTo>
                      <a:pt x="812800" y="711200"/>
                    </a:lnTo>
                    <a:lnTo>
                      <a:pt x="0" y="711200"/>
                    </a:lnTo>
                    <a:lnTo>
                      <a:pt x="406400" y="0"/>
                    </a:lnTo>
                    <a:close/>
                  </a:path>
                </a:pathLst>
              </a:custGeom>
              <a:solidFill>
                <a:srgbClr val="A3C1D6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" name="TextBox 29"/>
              <p:cNvSpPr txBox="1"/>
              <p:nvPr/>
            </p:nvSpPr>
            <p:spPr>
              <a:xfrm>
                <a:off x="127000" y="282575"/>
                <a:ext cx="558800" cy="3778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</p:grpSp>
      <p:sp>
        <p:nvSpPr>
          <p:cNvPr id="3" name="Freeform 2">
            <a:extLst>
              <a:ext uri="{FF2B5EF4-FFF2-40B4-BE49-F238E27FC236}">
                <a16:creationId xmlns:a16="http://schemas.microsoft.com/office/drawing/2014/main" id="{4FB31DB0-64D7-A4A0-9EE1-E31237BFFE04}"/>
              </a:ext>
            </a:extLst>
          </p:cNvPr>
          <p:cNvSpPr/>
          <p:nvPr/>
        </p:nvSpPr>
        <p:spPr>
          <a:xfrm>
            <a:off x="14591425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sp>
        <p:nvSpPr>
          <p:cNvPr id="34" name="Freeform 3">
            <a:extLst>
              <a:ext uri="{FF2B5EF4-FFF2-40B4-BE49-F238E27FC236}">
                <a16:creationId xmlns:a16="http://schemas.microsoft.com/office/drawing/2014/main" id="{22188F0D-3C1F-14F4-A67C-AD201EBF73D4}"/>
              </a:ext>
            </a:extLst>
          </p:cNvPr>
          <p:cNvSpPr/>
          <p:nvPr/>
        </p:nvSpPr>
        <p:spPr>
          <a:xfrm>
            <a:off x="12501394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sp>
        <p:nvSpPr>
          <p:cNvPr id="36" name="Freeform 4">
            <a:extLst>
              <a:ext uri="{FF2B5EF4-FFF2-40B4-BE49-F238E27FC236}">
                <a16:creationId xmlns:a16="http://schemas.microsoft.com/office/drawing/2014/main" id="{314A7F55-3D7A-D6C3-96AD-6B5BF37ABBF4}"/>
              </a:ext>
            </a:extLst>
          </p:cNvPr>
          <p:cNvSpPr/>
          <p:nvPr/>
        </p:nvSpPr>
        <p:spPr>
          <a:xfrm>
            <a:off x="16448837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5300" r="-9322" b="-5300"/>
            </a:stretch>
          </a:blip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-3928996" y="3928996"/>
            <a:ext cx="10287000" cy="2429008"/>
          </a:xfrm>
          <a:custGeom>
            <a:avLst/>
            <a:gdLst/>
            <a:ahLst/>
            <a:cxnLst/>
            <a:rect l="l" t="t" r="r" b="b"/>
            <a:pathLst>
              <a:path w="10287000" h="2429008">
                <a:moveTo>
                  <a:pt x="0" y="0"/>
                </a:moveTo>
                <a:lnTo>
                  <a:pt x="10287000" y="0"/>
                </a:lnTo>
                <a:lnTo>
                  <a:pt x="10287000" y="2429008"/>
                </a:lnTo>
                <a:lnTo>
                  <a:pt x="0" y="24290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51396" r="-60808" b="-2344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290658" y="222430"/>
            <a:ext cx="1774840" cy="1409344"/>
            <a:chOff x="0" y="0"/>
            <a:chExt cx="2276697" cy="180785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76697" cy="1807854"/>
            </a:xfrm>
            <a:custGeom>
              <a:avLst/>
              <a:gdLst/>
              <a:ahLst/>
              <a:cxnLst/>
              <a:rect l="l" t="t" r="r" b="b"/>
              <a:pathLst>
                <a:path w="2276697" h="1807854">
                  <a:moveTo>
                    <a:pt x="0" y="0"/>
                  </a:moveTo>
                  <a:lnTo>
                    <a:pt x="2276697" y="0"/>
                  </a:lnTo>
                  <a:lnTo>
                    <a:pt x="2276697" y="1807854"/>
                  </a:lnTo>
                  <a:lnTo>
                    <a:pt x="0" y="1807854"/>
                  </a:lnTo>
                  <a:close/>
                </a:path>
              </a:pathLst>
            </a:custGeom>
            <a:solidFill>
              <a:srgbClr val="EFF3F5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" name="Freeform 5"/>
          <p:cNvSpPr/>
          <p:nvPr/>
        </p:nvSpPr>
        <p:spPr>
          <a:xfrm>
            <a:off x="290658" y="222430"/>
            <a:ext cx="1774840" cy="1395600"/>
          </a:xfrm>
          <a:custGeom>
            <a:avLst/>
            <a:gdLst/>
            <a:ahLst/>
            <a:cxnLst/>
            <a:rect l="l" t="t" r="r" b="b"/>
            <a:pathLst>
              <a:path w="1774840" h="1395600">
                <a:moveTo>
                  <a:pt x="0" y="0"/>
                </a:moveTo>
                <a:lnTo>
                  <a:pt x="1774839" y="0"/>
                </a:lnTo>
                <a:lnTo>
                  <a:pt x="1774839" y="1395600"/>
                </a:lnTo>
                <a:lnTo>
                  <a:pt x="0" y="1395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9" name="Group 9"/>
          <p:cNvGrpSpPr/>
          <p:nvPr/>
        </p:nvGrpSpPr>
        <p:grpSpPr>
          <a:xfrm>
            <a:off x="3579627" y="1980530"/>
            <a:ext cx="12972131" cy="7277770"/>
            <a:chOff x="0" y="0"/>
            <a:chExt cx="17296175" cy="9703694"/>
          </a:xfrm>
        </p:grpSpPr>
        <p:grpSp>
          <p:nvGrpSpPr>
            <p:cNvPr id="10" name="Group 10"/>
            <p:cNvGrpSpPr/>
            <p:nvPr/>
          </p:nvGrpSpPr>
          <p:grpSpPr>
            <a:xfrm>
              <a:off x="12700" y="0"/>
              <a:ext cx="17283475" cy="906985"/>
              <a:chOff x="0" y="0"/>
              <a:chExt cx="3009064" cy="15790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009064" cy="157907"/>
              </a:xfrm>
              <a:custGeom>
                <a:avLst/>
                <a:gdLst/>
                <a:ahLst/>
                <a:cxnLst/>
                <a:rect l="l" t="t" r="r" b="b"/>
                <a:pathLst>
                  <a:path w="3009064" h="157907">
                    <a:moveTo>
                      <a:pt x="0" y="0"/>
                    </a:moveTo>
                    <a:lnTo>
                      <a:pt x="3009064" y="0"/>
                    </a:lnTo>
                    <a:lnTo>
                      <a:pt x="3009064" y="157907"/>
                    </a:lnTo>
                    <a:lnTo>
                      <a:pt x="0" y="157907"/>
                    </a:lnTo>
                    <a:close/>
                  </a:path>
                </a:pathLst>
              </a:custGeom>
              <a:solidFill>
                <a:srgbClr val="1E355E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0" y="-47625"/>
                <a:ext cx="3009064" cy="205532"/>
              </a:xfrm>
              <a:prstGeom prst="rect">
                <a:avLst/>
              </a:prstGeom>
            </p:spPr>
            <p:txBody>
              <a:bodyPr lIns="57637" tIns="57637" rIns="57637" bIns="57637" rtlCol="0" anchor="ctr"/>
              <a:lstStyle/>
              <a:p>
                <a:pPr algn="l">
                  <a:lnSpc>
                    <a:spcPts val="3620"/>
                  </a:lnSpc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0" y="7920986"/>
              <a:ext cx="17296175" cy="783176"/>
              <a:chOff x="0" y="0"/>
              <a:chExt cx="3416528" cy="154702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3416528" cy="154702"/>
              </a:xfrm>
              <a:custGeom>
                <a:avLst/>
                <a:gdLst/>
                <a:ahLst/>
                <a:cxnLst/>
                <a:rect l="l" t="t" r="r" b="b"/>
                <a:pathLst>
                  <a:path w="3416528" h="154702">
                    <a:moveTo>
                      <a:pt x="0" y="0"/>
                    </a:moveTo>
                    <a:lnTo>
                      <a:pt x="3416528" y="0"/>
                    </a:lnTo>
                    <a:lnTo>
                      <a:pt x="3416528" y="154702"/>
                    </a:lnTo>
                    <a:lnTo>
                      <a:pt x="0" y="154702"/>
                    </a:lnTo>
                    <a:close/>
                  </a:path>
                </a:pathLst>
              </a:custGeom>
              <a:solidFill>
                <a:srgbClr val="1E355E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0" y="-47625"/>
                <a:ext cx="3416528" cy="20232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914759" y="1923630"/>
              <a:ext cx="14732244" cy="2331781"/>
              <a:chOff x="0" y="0"/>
              <a:chExt cx="2564893" cy="405965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2564893" cy="405965"/>
              </a:xfrm>
              <a:custGeom>
                <a:avLst/>
                <a:gdLst/>
                <a:ahLst/>
                <a:cxnLst/>
                <a:rect l="l" t="t" r="r" b="b"/>
                <a:pathLst>
                  <a:path w="2564893" h="405965">
                    <a:moveTo>
                      <a:pt x="0" y="0"/>
                    </a:moveTo>
                    <a:lnTo>
                      <a:pt x="2564893" y="0"/>
                    </a:lnTo>
                    <a:lnTo>
                      <a:pt x="2564893" y="405965"/>
                    </a:lnTo>
                    <a:lnTo>
                      <a:pt x="0" y="405965"/>
                    </a:lnTo>
                    <a:close/>
                  </a:path>
                </a:pathLst>
              </a:custGeom>
              <a:solidFill>
                <a:srgbClr val="BBD6E2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0" y="-38100"/>
                <a:ext cx="2564893" cy="444065"/>
              </a:xfrm>
              <a:prstGeom prst="rect">
                <a:avLst/>
              </a:prstGeom>
            </p:spPr>
            <p:txBody>
              <a:bodyPr lIns="57637" tIns="57637" rIns="57637" bIns="57637" rtlCol="0" anchor="ctr"/>
              <a:lstStyle/>
              <a:p>
                <a:pPr algn="l">
                  <a:lnSpc>
                    <a:spcPts val="3060"/>
                  </a:lnSpc>
                </a:pPr>
                <a:endParaRPr/>
              </a:p>
              <a:p>
                <a:pPr algn="l">
                  <a:lnSpc>
                    <a:spcPts val="3620"/>
                  </a:lnSpc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7987689" y="894930"/>
              <a:ext cx="1028700" cy="1028700"/>
              <a:chOff x="0" y="0"/>
              <a:chExt cx="812800" cy="8128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812800"/>
                    </a:moveTo>
                    <a:lnTo>
                      <a:pt x="0" y="406400"/>
                    </a:lnTo>
                    <a:lnTo>
                      <a:pt x="203200" y="406400"/>
                    </a:lnTo>
                    <a:lnTo>
                      <a:pt x="203200" y="0"/>
                    </a:lnTo>
                    <a:lnTo>
                      <a:pt x="609600" y="0"/>
                    </a:lnTo>
                    <a:lnTo>
                      <a:pt x="609600" y="406400"/>
                    </a:lnTo>
                    <a:lnTo>
                      <a:pt x="812800" y="406400"/>
                    </a:lnTo>
                    <a:lnTo>
                      <a:pt x="406400" y="812800"/>
                    </a:lnTo>
                    <a:close/>
                  </a:path>
                </a:pathLst>
              </a:custGeom>
              <a:solidFill>
                <a:srgbClr val="1E355E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203200" y="-47625"/>
                <a:ext cx="406400" cy="7588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sp>
          <p:nvSpPr>
            <p:cNvPr id="22" name="TextBox 22"/>
            <p:cNvSpPr txBox="1"/>
            <p:nvPr/>
          </p:nvSpPr>
          <p:spPr>
            <a:xfrm>
              <a:off x="0" y="130592"/>
              <a:ext cx="17283475" cy="10049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079"/>
                </a:lnSpc>
              </a:pPr>
              <a:r>
                <a:rPr lang="en-US" sz="2199" b="1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Process to ensure AR cycles remain responsive to stakeholder and user demands</a:t>
              </a:r>
            </a:p>
            <a:p>
              <a:pPr algn="ctr">
                <a:lnSpc>
                  <a:spcPts val="3079"/>
                </a:lnSpc>
              </a:pPr>
              <a:endParaRPr lang="en-US" sz="2199" b="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212306" y="8013061"/>
              <a:ext cx="16833571" cy="16906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40"/>
                </a:lnSpc>
              </a:pPr>
              <a:r>
                <a:rPr lang="en-US" sz="2385" b="1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Each AR cycle aligns with evolving needs and priorities</a:t>
              </a:r>
            </a:p>
            <a:p>
              <a:pPr algn="ctr">
                <a:lnSpc>
                  <a:spcPts val="3340"/>
                </a:lnSpc>
              </a:pPr>
              <a:endParaRPr lang="en-US" sz="2385" b="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endParaRPr>
            </a:p>
            <a:p>
              <a:pPr algn="ctr">
                <a:lnSpc>
                  <a:spcPts val="3620"/>
                </a:lnSpc>
              </a:pPr>
              <a:endParaRPr lang="en-US" sz="2385" b="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endParaRPr>
            </a:p>
          </p:txBody>
        </p:sp>
        <p:grpSp>
          <p:nvGrpSpPr>
            <p:cNvPr id="24" name="Group 24"/>
            <p:cNvGrpSpPr/>
            <p:nvPr/>
          </p:nvGrpSpPr>
          <p:grpSpPr>
            <a:xfrm>
              <a:off x="8133737" y="5372901"/>
              <a:ext cx="1028700" cy="1028700"/>
              <a:chOff x="0" y="0"/>
              <a:chExt cx="812800" cy="812800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812800"/>
                    </a:moveTo>
                    <a:lnTo>
                      <a:pt x="0" y="406400"/>
                    </a:lnTo>
                    <a:lnTo>
                      <a:pt x="203200" y="406400"/>
                    </a:lnTo>
                    <a:lnTo>
                      <a:pt x="203200" y="0"/>
                    </a:lnTo>
                    <a:lnTo>
                      <a:pt x="609600" y="0"/>
                    </a:lnTo>
                    <a:lnTo>
                      <a:pt x="609600" y="406400"/>
                    </a:lnTo>
                    <a:lnTo>
                      <a:pt x="812800" y="406400"/>
                    </a:lnTo>
                    <a:lnTo>
                      <a:pt x="406400" y="812800"/>
                    </a:lnTo>
                    <a:close/>
                  </a:path>
                </a:pathLst>
              </a:custGeom>
              <a:solidFill>
                <a:srgbClr val="1E355E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203200" y="-47625"/>
                <a:ext cx="406400" cy="7588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  <p:sp>
          <p:nvSpPr>
            <p:cNvPr id="27" name="TextBox 27"/>
            <p:cNvSpPr txBox="1"/>
            <p:nvPr/>
          </p:nvSpPr>
          <p:spPr>
            <a:xfrm>
              <a:off x="1131954" y="2118718"/>
              <a:ext cx="14265395" cy="17888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20"/>
                </a:lnSpc>
              </a:pPr>
              <a:r>
                <a:rPr lang="en-US" sz="2585" b="1">
                  <a:solidFill>
                    <a:srgbClr val="1E355E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User feedback survey</a:t>
              </a:r>
            </a:p>
            <a:p>
              <a:pPr algn="ctr">
                <a:lnSpc>
                  <a:spcPts val="3620"/>
                </a:lnSpc>
              </a:pPr>
              <a:r>
                <a:rPr lang="en-US" sz="2585" b="1">
                  <a:solidFill>
                    <a:srgbClr val="1E355E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assess </a:t>
              </a:r>
              <a:r>
                <a:rPr lang="en-US" sz="2585">
                  <a:solidFill>
                    <a:srgbClr val="1E355E"/>
                  </a:solidFill>
                  <a:latin typeface="Montserrat"/>
                  <a:ea typeface="Montserrat"/>
                  <a:cs typeface="Montserrat"/>
                  <a:sym typeface="Montserrat"/>
                </a:rPr>
                <a:t>report uptake and alignment with stakeholder needs ​</a:t>
              </a:r>
            </a:p>
            <a:p>
              <a:pPr algn="ctr">
                <a:lnSpc>
                  <a:spcPts val="3620"/>
                </a:lnSpc>
              </a:pPr>
              <a:r>
                <a:rPr lang="en-US" sz="2585">
                  <a:solidFill>
                    <a:srgbClr val="1E355E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identify outstanding knowledge gaps unaddressed in first AR</a:t>
              </a:r>
            </a:p>
          </p:txBody>
        </p:sp>
        <p:grpSp>
          <p:nvGrpSpPr>
            <p:cNvPr id="28" name="Group 28"/>
            <p:cNvGrpSpPr/>
            <p:nvPr/>
          </p:nvGrpSpPr>
          <p:grpSpPr>
            <a:xfrm>
              <a:off x="914759" y="4445911"/>
              <a:ext cx="14732244" cy="2450308"/>
              <a:chOff x="0" y="0"/>
              <a:chExt cx="2564893" cy="4266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2564893" cy="426600"/>
              </a:xfrm>
              <a:custGeom>
                <a:avLst/>
                <a:gdLst/>
                <a:ahLst/>
                <a:cxnLst/>
                <a:rect l="l" t="t" r="r" b="b"/>
                <a:pathLst>
                  <a:path w="2564893" h="426600">
                    <a:moveTo>
                      <a:pt x="0" y="0"/>
                    </a:moveTo>
                    <a:lnTo>
                      <a:pt x="2564893" y="0"/>
                    </a:lnTo>
                    <a:lnTo>
                      <a:pt x="2564893" y="426600"/>
                    </a:lnTo>
                    <a:lnTo>
                      <a:pt x="0" y="426600"/>
                    </a:lnTo>
                    <a:close/>
                  </a:path>
                </a:pathLst>
              </a:custGeom>
              <a:solidFill>
                <a:srgbClr val="BBD6E2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" name="TextBox 30"/>
              <p:cNvSpPr txBox="1"/>
              <p:nvPr/>
            </p:nvSpPr>
            <p:spPr>
              <a:xfrm>
                <a:off x="0" y="-38100"/>
                <a:ext cx="2564893" cy="464700"/>
              </a:xfrm>
              <a:prstGeom prst="rect">
                <a:avLst/>
              </a:prstGeom>
            </p:spPr>
            <p:txBody>
              <a:bodyPr lIns="57637" tIns="57637" rIns="57637" bIns="57637" rtlCol="0" anchor="ctr"/>
              <a:lstStyle/>
              <a:p>
                <a:pPr algn="l">
                  <a:lnSpc>
                    <a:spcPts val="3060"/>
                  </a:lnSpc>
                </a:pPr>
                <a:endParaRPr/>
              </a:p>
              <a:p>
                <a:pPr algn="l">
                  <a:lnSpc>
                    <a:spcPts val="3620"/>
                  </a:lnSpc>
                </a:pPr>
                <a:endParaRPr/>
              </a:p>
            </p:txBody>
          </p:sp>
        </p:grpSp>
        <p:sp>
          <p:nvSpPr>
            <p:cNvPr id="31" name="TextBox 31"/>
            <p:cNvSpPr txBox="1"/>
            <p:nvPr/>
          </p:nvSpPr>
          <p:spPr>
            <a:xfrm>
              <a:off x="1538934" y="4664076"/>
              <a:ext cx="13451435" cy="23984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20"/>
                </a:lnSpc>
              </a:pPr>
              <a:r>
                <a:rPr lang="en-US" sz="2585" b="1">
                  <a:solidFill>
                    <a:srgbClr val="1E355E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Internal compliance analysis</a:t>
              </a:r>
            </a:p>
            <a:p>
              <a:pPr algn="ctr">
                <a:lnSpc>
                  <a:spcPts val="3620"/>
                </a:lnSpc>
              </a:pPr>
              <a:r>
                <a:rPr lang="en-US" sz="2585">
                  <a:solidFill>
                    <a:srgbClr val="1E355E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Coverage of identified topics at scoping stage​</a:t>
              </a:r>
            </a:p>
            <a:p>
              <a:pPr algn="ctr">
                <a:lnSpc>
                  <a:spcPts val="3620"/>
                </a:lnSpc>
              </a:pPr>
              <a:r>
                <a:rPr lang="en-US" sz="2585">
                  <a:solidFill>
                    <a:srgbClr val="1E355E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Cross-analysis of knowledge gaps with user feedback</a:t>
              </a:r>
            </a:p>
            <a:p>
              <a:pPr algn="ctr">
                <a:lnSpc>
                  <a:spcPts val="3620"/>
                </a:lnSpc>
              </a:pPr>
              <a:endParaRPr lang="en-US" sz="2585">
                <a:solidFill>
                  <a:srgbClr val="1E355E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32" name="Group 32"/>
            <p:cNvGrpSpPr/>
            <p:nvPr/>
          </p:nvGrpSpPr>
          <p:grpSpPr>
            <a:xfrm>
              <a:off x="7987689" y="6892286"/>
              <a:ext cx="1028700" cy="1028700"/>
              <a:chOff x="0" y="0"/>
              <a:chExt cx="812800" cy="812800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812800"/>
                    </a:moveTo>
                    <a:lnTo>
                      <a:pt x="0" y="406400"/>
                    </a:lnTo>
                    <a:lnTo>
                      <a:pt x="203200" y="406400"/>
                    </a:lnTo>
                    <a:lnTo>
                      <a:pt x="203200" y="0"/>
                    </a:lnTo>
                    <a:lnTo>
                      <a:pt x="609600" y="0"/>
                    </a:lnTo>
                    <a:lnTo>
                      <a:pt x="609600" y="406400"/>
                    </a:lnTo>
                    <a:lnTo>
                      <a:pt x="812800" y="406400"/>
                    </a:lnTo>
                    <a:lnTo>
                      <a:pt x="406400" y="812800"/>
                    </a:lnTo>
                    <a:close/>
                  </a:path>
                </a:pathLst>
              </a:custGeom>
              <a:solidFill>
                <a:srgbClr val="1E355E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" name="TextBox 34"/>
              <p:cNvSpPr txBox="1"/>
              <p:nvPr/>
            </p:nvSpPr>
            <p:spPr>
              <a:xfrm>
                <a:off x="203200" y="-47625"/>
                <a:ext cx="406400" cy="7588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20"/>
                  </a:lnSpc>
                </a:pPr>
                <a:endParaRPr/>
              </a:p>
            </p:txBody>
          </p:sp>
        </p:grpSp>
      </p:grpSp>
      <p:sp>
        <p:nvSpPr>
          <p:cNvPr id="35" name="TextBox 35"/>
          <p:cNvSpPr txBox="1"/>
          <p:nvPr/>
        </p:nvSpPr>
        <p:spPr>
          <a:xfrm>
            <a:off x="2959602" y="-160973"/>
            <a:ext cx="13404432" cy="23353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endParaRPr dirty="0"/>
          </a:p>
          <a:p>
            <a:pPr algn="l">
              <a:lnSpc>
                <a:spcPts val="6719"/>
              </a:lnSpc>
            </a:pPr>
            <a:r>
              <a:rPr lang="en-US" sz="4799" b="1" dirty="0">
                <a:solidFill>
                  <a:srgbClr val="222F62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Post-publication steps and user uptake</a:t>
            </a:r>
          </a:p>
          <a:p>
            <a:pPr algn="ctr">
              <a:lnSpc>
                <a:spcPts val="5880"/>
              </a:lnSpc>
            </a:pPr>
            <a:endParaRPr lang="en-US" sz="4799" b="1" dirty="0">
              <a:solidFill>
                <a:srgbClr val="222F62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CD7ECBBF-A300-591A-7FC7-2209F2F2C568}"/>
              </a:ext>
            </a:extLst>
          </p:cNvPr>
          <p:cNvSpPr/>
          <p:nvPr/>
        </p:nvSpPr>
        <p:spPr>
          <a:xfrm>
            <a:off x="14591425" y="8650474"/>
            <a:ext cx="1636526" cy="1636526"/>
          </a:xfrm>
          <a:custGeom>
            <a:avLst/>
            <a:gdLst/>
            <a:ahLst/>
            <a:cxnLst/>
            <a:rect l="l" t="t" r="r" b="b"/>
            <a:pathLst>
              <a:path w="1636526" h="1636526">
                <a:moveTo>
                  <a:pt x="0" y="0"/>
                </a:moveTo>
                <a:lnTo>
                  <a:pt x="1636525" y="0"/>
                </a:lnTo>
                <a:lnTo>
                  <a:pt x="1636525" y="1636526"/>
                </a:lnTo>
                <a:lnTo>
                  <a:pt x="0" y="163652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sp>
        <p:nvSpPr>
          <p:cNvPr id="40" name="Freeform 3">
            <a:extLst>
              <a:ext uri="{FF2B5EF4-FFF2-40B4-BE49-F238E27FC236}">
                <a16:creationId xmlns:a16="http://schemas.microsoft.com/office/drawing/2014/main" id="{2B8D26D5-ED28-7550-578E-E8676C8757B9}"/>
              </a:ext>
            </a:extLst>
          </p:cNvPr>
          <p:cNvSpPr/>
          <p:nvPr/>
        </p:nvSpPr>
        <p:spPr>
          <a:xfrm>
            <a:off x="12501394" y="9191625"/>
            <a:ext cx="1750467" cy="526389"/>
          </a:xfrm>
          <a:custGeom>
            <a:avLst/>
            <a:gdLst/>
            <a:ahLst/>
            <a:cxnLst/>
            <a:rect l="l" t="t" r="r" b="b"/>
            <a:pathLst>
              <a:path w="1750467" h="526389">
                <a:moveTo>
                  <a:pt x="0" y="0"/>
                </a:moveTo>
                <a:lnTo>
                  <a:pt x="1750467" y="0"/>
                </a:lnTo>
                <a:lnTo>
                  <a:pt x="1750467" y="526389"/>
                </a:lnTo>
                <a:lnTo>
                  <a:pt x="0" y="52638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sp>
        <p:nvSpPr>
          <p:cNvPr id="42" name="Freeform 4">
            <a:extLst>
              <a:ext uri="{FF2B5EF4-FFF2-40B4-BE49-F238E27FC236}">
                <a16:creationId xmlns:a16="http://schemas.microsoft.com/office/drawing/2014/main" id="{48000886-9275-FE08-E500-3FA4AD959D85}"/>
              </a:ext>
            </a:extLst>
          </p:cNvPr>
          <p:cNvSpPr/>
          <p:nvPr/>
        </p:nvSpPr>
        <p:spPr>
          <a:xfrm>
            <a:off x="16448837" y="8970500"/>
            <a:ext cx="1528709" cy="1080068"/>
          </a:xfrm>
          <a:custGeom>
            <a:avLst/>
            <a:gdLst/>
            <a:ahLst/>
            <a:cxnLst/>
            <a:rect l="l" t="t" r="r" b="b"/>
            <a:pathLst>
              <a:path w="1528709" h="1080068">
                <a:moveTo>
                  <a:pt x="0" y="0"/>
                </a:moveTo>
                <a:lnTo>
                  <a:pt x="1528709" y="0"/>
                </a:lnTo>
                <a:lnTo>
                  <a:pt x="1528709" y="1080068"/>
                </a:lnTo>
                <a:lnTo>
                  <a:pt x="0" y="10800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5300" r="-9322" b="-5300"/>
            </a:stretch>
          </a:blip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152807" y="3638749"/>
            <a:ext cx="5982386" cy="3009503"/>
            <a:chOff x="0" y="0"/>
            <a:chExt cx="7976515" cy="4012671"/>
          </a:xfrm>
        </p:grpSpPr>
        <p:sp>
          <p:nvSpPr>
            <p:cNvPr id="3" name="Freeform 3"/>
            <p:cNvSpPr/>
            <p:nvPr/>
          </p:nvSpPr>
          <p:spPr>
            <a:xfrm>
              <a:off x="0" y="1403351"/>
              <a:ext cx="7976515" cy="1304660"/>
            </a:xfrm>
            <a:custGeom>
              <a:avLst/>
              <a:gdLst/>
              <a:ahLst/>
              <a:cxnLst/>
              <a:rect l="l" t="t" r="r" b="b"/>
              <a:pathLst>
                <a:path w="7976515" h="1304660">
                  <a:moveTo>
                    <a:pt x="0" y="0"/>
                  </a:moveTo>
                  <a:lnTo>
                    <a:pt x="7976515" y="0"/>
                  </a:lnTo>
                  <a:lnTo>
                    <a:pt x="7976515" y="1304660"/>
                  </a:lnTo>
                  <a:lnTo>
                    <a:pt x="0" y="13046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r="-235513"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2708011"/>
              <a:ext cx="7976515" cy="1304660"/>
            </a:xfrm>
            <a:custGeom>
              <a:avLst/>
              <a:gdLst/>
              <a:ahLst/>
              <a:cxnLst/>
              <a:rect l="l" t="t" r="r" b="b"/>
              <a:pathLst>
                <a:path w="7976515" h="1304660">
                  <a:moveTo>
                    <a:pt x="0" y="0"/>
                  </a:moveTo>
                  <a:lnTo>
                    <a:pt x="7976515" y="0"/>
                  </a:lnTo>
                  <a:lnTo>
                    <a:pt x="7976515" y="1304660"/>
                  </a:lnTo>
                  <a:lnTo>
                    <a:pt x="0" y="13046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r="-235513"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7976515" cy="1304660"/>
            </a:xfrm>
            <a:custGeom>
              <a:avLst/>
              <a:gdLst/>
              <a:ahLst/>
              <a:cxnLst/>
              <a:rect l="l" t="t" r="r" b="b"/>
              <a:pathLst>
                <a:path w="7976515" h="1304660">
                  <a:moveTo>
                    <a:pt x="0" y="0"/>
                  </a:moveTo>
                  <a:lnTo>
                    <a:pt x="7976515" y="0"/>
                  </a:lnTo>
                  <a:lnTo>
                    <a:pt x="7976515" y="1304660"/>
                  </a:lnTo>
                  <a:lnTo>
                    <a:pt x="0" y="13046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r="-235513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de9126b-c3fa-4cf7-8558-74ce8997f442" xsi:nil="true"/>
    <lcf76f155ced4ddcb4097134ff3c332f xmlns="92bbe6a9-d4fb-4af3-9f8d-4e67905f4d02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C1E2AF71159341BD302CA2A6C06F94" ma:contentTypeVersion="19" ma:contentTypeDescription="Create a new document." ma:contentTypeScope="" ma:versionID="8cbf7e404810e7149aae788e75d7efcf">
  <xsd:schema xmlns:xsd="http://www.w3.org/2001/XMLSchema" xmlns:xs="http://www.w3.org/2001/XMLSchema" xmlns:p="http://schemas.microsoft.com/office/2006/metadata/properties" xmlns:ns2="bc7ac59a-f584-4dd4-85a9-e2145df2f527" xmlns:ns3="92bbe6a9-d4fb-4af3-9f8d-4e67905f4d02" xmlns:ns4="ade9126b-c3fa-4cf7-8558-74ce8997f442" targetNamespace="http://schemas.microsoft.com/office/2006/metadata/properties" ma:root="true" ma:fieldsID="16abb25de760d5d7cc82735ca4f5d03d" ns2:_="" ns3:_="" ns4:_="">
    <xsd:import namespace="bc7ac59a-f584-4dd4-85a9-e2145df2f527"/>
    <xsd:import namespace="92bbe6a9-d4fb-4af3-9f8d-4e67905f4d02"/>
    <xsd:import namespace="ade9126b-c3fa-4cf7-8558-74ce8997f4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3:MediaServiceOCR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7ac59a-f584-4dd4-85a9-e2145df2f5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bbe6a9-d4fb-4af3-9f8d-4e67905f4d02" elementFormDefault="qualified">
    <xsd:import namespace="http://schemas.microsoft.com/office/2006/documentManagement/types"/>
    <xsd:import namespace="http://schemas.microsoft.com/office/infopath/2007/PartnerControls"/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4c0aafe4-5865-4624-8542-b097a090407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e9126b-c3fa-4cf7-8558-74ce8997f442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734c2ef-8caf-4efe-8cd6-051273dd95e2}" ma:internalName="TaxCatchAll" ma:showField="CatchAllData" ma:web="ade9126b-c3fa-4cf7-8558-74ce8997f4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E64562A-36BC-4203-9074-ACB5FEAF2DE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BAD4648-CE3D-45E3-A2FA-1B422476F48B}">
  <ds:schemaRefs>
    <ds:schemaRef ds:uri="http://schemas.microsoft.com/office/2006/metadata/properties"/>
    <ds:schemaRef ds:uri="http://schemas.microsoft.com/office/infopath/2007/PartnerControls"/>
    <ds:schemaRef ds:uri="ade9126b-c3fa-4cf7-8558-74ce8997f442"/>
    <ds:schemaRef ds:uri="92bbe6a9-d4fb-4af3-9f8d-4e67905f4d02"/>
  </ds:schemaRefs>
</ds:datastoreItem>
</file>

<file path=customXml/itemProps3.xml><?xml version="1.0" encoding="utf-8"?>
<ds:datastoreItem xmlns:ds="http://schemas.openxmlformats.org/officeDocument/2006/customXml" ds:itemID="{4456725E-E296-41B0-B39F-967AA316E1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7ac59a-f584-4dd4-85a9-e2145df2f527"/>
    <ds:schemaRef ds:uri="92bbe6a9-d4fb-4af3-9f8d-4e67905f4d02"/>
    <ds:schemaRef ds:uri="ade9126b-c3fa-4cf7-8558-74ce8997f44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355</Words>
  <Application>Microsoft Office PowerPoint</Application>
  <PresentationFormat>Custom</PresentationFormat>
  <Paragraphs>83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UNOD-SLR-slides_launch webinar</dc:title>
  <cp:lastModifiedBy>SINGH Kanika</cp:lastModifiedBy>
  <cp:revision>83</cp:revision>
  <dcterms:created xsi:type="dcterms:W3CDTF">2006-08-16T00:00:00Z</dcterms:created>
  <dcterms:modified xsi:type="dcterms:W3CDTF">2024-11-13T07:09:40Z</dcterms:modified>
  <dc:identifier>DAGAP7AaX1g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0x010100A4C1E2AF71159341BD302CA2A6C06F94</vt:lpwstr>
  </property>
  <property fmtid="{D5CDD505-2E9C-101B-9397-08002B2CF9AE}" pid="3" name="MediaServiceImageTags">
    <vt:lpwstr/>
  </property>
</Properties>
</file>