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4" r:id="rId4"/>
    <p:sldMasterId id="2147483660" r:id="rId5"/>
    <p:sldMasterId id="2147483662" r:id="rId6"/>
    <p:sldMasterId id="2147483664" r:id="rId7"/>
    <p:sldMasterId id="2147483666" r:id="rId8"/>
    <p:sldMasterId id="2147483674" r:id="rId9"/>
    <p:sldMasterId id="2147483676" r:id="rId10"/>
  </p:sldMasterIdLst>
  <p:notesMasterIdLst>
    <p:notesMasterId r:id="rId46"/>
  </p:notesMasterIdLst>
  <p:sldIdLst>
    <p:sldId id="304" r:id="rId11"/>
    <p:sldId id="306" r:id="rId12"/>
    <p:sldId id="259" r:id="rId13"/>
    <p:sldId id="4046" r:id="rId14"/>
    <p:sldId id="262" r:id="rId15"/>
    <p:sldId id="264" r:id="rId16"/>
    <p:sldId id="295" r:id="rId17"/>
    <p:sldId id="308" r:id="rId18"/>
    <p:sldId id="266" r:id="rId19"/>
    <p:sldId id="294" r:id="rId20"/>
    <p:sldId id="268" r:id="rId21"/>
    <p:sldId id="269" r:id="rId22"/>
    <p:sldId id="270" r:id="rId23"/>
    <p:sldId id="271" r:id="rId24"/>
    <p:sldId id="303" r:id="rId25"/>
    <p:sldId id="309" r:id="rId26"/>
    <p:sldId id="275" r:id="rId27"/>
    <p:sldId id="276" r:id="rId28"/>
    <p:sldId id="277" r:id="rId29"/>
    <p:sldId id="310" r:id="rId30"/>
    <p:sldId id="296" r:id="rId31"/>
    <p:sldId id="297" r:id="rId32"/>
    <p:sldId id="311" r:id="rId33"/>
    <p:sldId id="298" r:id="rId34"/>
    <p:sldId id="299" r:id="rId35"/>
    <p:sldId id="285" r:id="rId36"/>
    <p:sldId id="300" r:id="rId37"/>
    <p:sldId id="4044" r:id="rId38"/>
    <p:sldId id="290" r:id="rId39"/>
    <p:sldId id="4045" r:id="rId40"/>
    <p:sldId id="320" r:id="rId41"/>
    <p:sldId id="301" r:id="rId42"/>
    <p:sldId id="293" r:id="rId43"/>
    <p:sldId id="4043" r:id="rId44"/>
    <p:sldId id="291" r:id="rId45"/>
  </p:sldIdLst>
  <p:sldSz cx="12192000" cy="6858000"/>
  <p:notesSz cx="6858000" cy="9144000"/>
  <p:embeddedFontLst>
    <p:embeddedFont>
      <p:font typeface="Plus Jakarta Sans Medium" panose="020B0604020202020204" charset="0"/>
      <p:regular r:id="rId47"/>
      <p:bold r:id="rId48"/>
      <p:italic r:id="rId49"/>
      <p:boldItalic r:id="rId50"/>
    </p:embeddedFont>
    <p:embeddedFont>
      <p:font typeface="Poppins" panose="00000500000000000000" pitchFamily="2" charset="0"/>
      <p:regular r:id="rId51"/>
      <p:bold r:id="rId52"/>
      <p:italic r:id="rId53"/>
      <p:boldItalic r:id="rId54"/>
    </p:embeddedFont>
    <p:embeddedFont>
      <p:font typeface="Poppins ExtraLight" panose="00000300000000000000" pitchFamily="2" charset="0"/>
      <p:regular r:id="rId55"/>
      <p:italic r:id="rId56"/>
    </p:embeddedFont>
    <p:embeddedFont>
      <p:font typeface="Poppins Light" panose="00000400000000000000" pitchFamily="2" charset="0"/>
      <p:regular r:id="rId57"/>
      <p:bold r:id="rId58"/>
      <p:italic r:id="rId59"/>
      <p:boldItalic r:id="rId60"/>
    </p:embeddedFont>
    <p:embeddedFont>
      <p:font typeface="Poppins Medium" panose="00000600000000000000" pitchFamily="2" charset="0"/>
      <p:regular r:id="rId61"/>
      <p:bold r:id="rId62"/>
      <p:italic r:id="rId63"/>
      <p:boldItalic r:id="rId64"/>
    </p:embeddedFont>
    <p:embeddedFont>
      <p:font typeface="Poppins SemiBold" panose="00000700000000000000" pitchFamily="2" charset="0"/>
      <p:bold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1" roundtripDataSignature="AMtx7mgO2oWLy6eS54CKs7qg8claxtGan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D3FC30-9FDD-BB29-C278-2AA2E96B00DA}" v="20" dt="2025-12-16T11:32:16.1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1" d="100"/>
          <a:sy n="51" d="100"/>
        </p:scale>
        <p:origin x="1232"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font" Target="fonts/font1.fntdata"/><Relationship Id="rId63" Type="http://schemas.openxmlformats.org/officeDocument/2006/relationships/font" Target="fonts/font17.fntdata"/><Relationship Id="rId7" Type="http://schemas.openxmlformats.org/officeDocument/2006/relationships/slideMaster" Target="slideMasters/slideMaster4.xml"/><Relationship Id="rId71" Type="http://customschemas.google.com/relationships/presentationmetadata" Target="metadata"/><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font" Target="fonts/font7.fntdata"/><Relationship Id="rId58" Type="http://schemas.openxmlformats.org/officeDocument/2006/relationships/font" Target="fonts/font12.fntdata"/><Relationship Id="rId66" Type="http://schemas.openxmlformats.org/officeDocument/2006/relationships/font" Target="fonts/font20.fntdata"/><Relationship Id="rId74"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font" Target="fonts/font15.fntdata"/><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font" Target="fonts/font18.fntdata"/><Relationship Id="rId8" Type="http://schemas.openxmlformats.org/officeDocument/2006/relationships/slideMaster" Target="slideMasters/slideMaster5.xml"/><Relationship Id="rId51" Type="http://schemas.openxmlformats.org/officeDocument/2006/relationships/font" Target="fonts/font5.fntdata"/><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notesMaster" Target="notesMasters/notesMaster1.xml"/><Relationship Id="rId59" Type="http://schemas.openxmlformats.org/officeDocument/2006/relationships/font" Target="fonts/font13.fntdata"/><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font" Target="fonts/font8.fntdata"/><Relationship Id="rId62" Type="http://schemas.openxmlformats.org/officeDocument/2006/relationships/font" Target="fonts/font16.fntdata"/><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font" Target="fonts/font3.fntdata"/><Relationship Id="rId57" Type="http://schemas.openxmlformats.org/officeDocument/2006/relationships/font" Target="fonts/font11.fntdata"/><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font" Target="fonts/font6.fntdata"/><Relationship Id="rId60" Type="http://schemas.openxmlformats.org/officeDocument/2006/relationships/font" Target="fonts/font14.fntdata"/><Relationship Id="rId65" Type="http://schemas.openxmlformats.org/officeDocument/2006/relationships/font" Target="fonts/font19.fntdata"/><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font" Target="fonts/font4.fntdata"/><Relationship Id="rId55" Type="http://schemas.openxmlformats.org/officeDocument/2006/relationships/font" Target="fonts/font9.fntdata"/><Relationship Id="rId76"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5" name="Google Shape;10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7" name="Google Shape;227;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GB"/>
              <a:t>The figure represents the three ways how JPI Oceans innovatively advances knowledge:</a:t>
            </a:r>
          </a:p>
          <a:p>
            <a:pPr marL="171450" indent="-171450">
              <a:buFont typeface="Calibri"/>
              <a:buChar char="-"/>
            </a:pPr>
            <a:r>
              <a:rPr lang="en-GB" b="1"/>
              <a:t>Orchestrating Research &amp; Innovation: </a:t>
            </a:r>
            <a:r>
              <a:rPr lang="en-GB"/>
              <a:t>targets topics which have been discussed (among stakeholders, the public, and policy makers) but lack European progress. JPI Oceans is the main driver of research initiation, knowledge provision and creation of momentum in Europe</a:t>
            </a:r>
          </a:p>
          <a:p>
            <a:pPr marL="1085850" lvl="1" indent="-171450">
              <a:buFont typeface="Courier New"/>
              <a:buChar char="o"/>
            </a:pPr>
            <a:r>
              <a:rPr lang="en-GB"/>
              <a:t>Examples: Ecological impacts of deep-sea mining and underwater munition</a:t>
            </a:r>
          </a:p>
          <a:p>
            <a:pPr marL="171450" indent="-171450">
              <a:buFont typeface="Calibri"/>
              <a:buChar char="-"/>
            </a:pPr>
            <a:r>
              <a:rPr lang="en-GB" b="1"/>
              <a:t>Pioneering topics</a:t>
            </a:r>
            <a:r>
              <a:rPr lang="en-GB"/>
              <a:t>: focus on emerging topics which have not been addressed </a:t>
            </a:r>
          </a:p>
          <a:p>
            <a:pPr marL="1085850" lvl="1" indent="-171450">
              <a:buFont typeface="Courier New"/>
              <a:buChar char="o"/>
            </a:pPr>
            <a:r>
              <a:rPr lang="en-GB"/>
              <a:t>Examples: underwater noise, changing marine </a:t>
            </a:r>
            <a:r>
              <a:rPr lang="en-GB" err="1"/>
              <a:t>lightscapes</a:t>
            </a:r>
            <a:r>
              <a:rPr lang="en-GB"/>
              <a:t> and offshore groundwater</a:t>
            </a:r>
          </a:p>
          <a:p>
            <a:pPr marL="171450" indent="-171450">
              <a:buFont typeface="Calibri"/>
              <a:buChar char="-"/>
            </a:pPr>
            <a:r>
              <a:rPr lang="en-GB" b="1"/>
              <a:t>Structuring knowledge: </a:t>
            </a:r>
            <a:r>
              <a:rPr lang="en-GB"/>
              <a:t>tackles highly relevant topics which lack actionable scientific guidance or knowledge products (provide methodologies, policy recommendations...)</a:t>
            </a:r>
          </a:p>
          <a:p>
            <a:pPr marL="1085850" lvl="1" indent="-171450">
              <a:buFont typeface="Courier New"/>
              <a:buChar char="o"/>
            </a:pPr>
            <a:r>
              <a:rPr lang="en-GB"/>
              <a:t>Examples: sea level rise, environmental health monitoring for GES and cumulative environmental stressors</a:t>
            </a:r>
          </a:p>
          <a:p>
            <a:pPr marL="0" lvl="0" indent="0" algn="l" rtl="0">
              <a:lnSpc>
                <a:spcPct val="100000"/>
              </a:lnSpc>
              <a:spcBef>
                <a:spcPts val="0"/>
              </a:spcBef>
              <a:spcAft>
                <a:spcPts val="0"/>
              </a:spcAft>
              <a:buSzPts val="1400"/>
              <a:buNone/>
            </a:pPr>
            <a:endParaRPr/>
          </a:p>
        </p:txBody>
      </p:sp>
      <p:sp>
        <p:nvSpPr>
          <p:cNvPr id="302" name="Google Shape;30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8" name="Google Shape;36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1" name="Google Shape;39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8" name="Google Shape;45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GB" sz="1200" b="0" i="0" u="none" strike="noStrike" cap="none">
                <a:solidFill>
                  <a:schemeClr val="dk1"/>
                </a:solidFill>
                <a:effectLst/>
                <a:latin typeface="Arial"/>
                <a:ea typeface="Arial"/>
                <a:cs typeface="Arial"/>
                <a:sym typeface="Arial"/>
              </a:rPr>
              <a:t>JPI Oceans’ thematic scope continues to be a continuous framing defined by the three interconnected priority areas for a resilient ocean including (1) </a:t>
            </a:r>
            <a:r>
              <a:rPr lang="en-GB" sz="1200" b="1" i="0" u="none" strike="noStrike" cap="none">
                <a:solidFill>
                  <a:schemeClr val="dk1"/>
                </a:solidFill>
                <a:effectLst/>
                <a:latin typeface="Arial"/>
                <a:ea typeface="Arial"/>
                <a:cs typeface="Arial"/>
                <a:sym typeface="Arial"/>
              </a:rPr>
              <a:t>Ocean Stewardship &amp; Governance, </a:t>
            </a:r>
            <a:r>
              <a:rPr lang="en-GB" sz="1200" b="0" i="0" u="none" strike="noStrike" cap="none">
                <a:solidFill>
                  <a:schemeClr val="dk1"/>
                </a:solidFill>
                <a:effectLst/>
                <a:latin typeface="Arial"/>
                <a:ea typeface="Arial"/>
                <a:cs typeface="Arial"/>
                <a:sym typeface="Arial"/>
              </a:rPr>
              <a:t>(2) </a:t>
            </a:r>
            <a:r>
              <a:rPr lang="en-GB" sz="1200" b="1" i="0" u="none" strike="noStrike" cap="none">
                <a:solidFill>
                  <a:schemeClr val="dk1"/>
                </a:solidFill>
                <a:effectLst/>
                <a:latin typeface="Arial"/>
                <a:ea typeface="Arial"/>
                <a:cs typeface="Arial"/>
                <a:sym typeface="Arial"/>
              </a:rPr>
              <a:t>Ocean Health</a:t>
            </a:r>
            <a:r>
              <a:rPr lang="en-GB" sz="1200" b="0" i="0" u="none" strike="noStrike" cap="none">
                <a:solidFill>
                  <a:schemeClr val="dk1"/>
                </a:solidFill>
                <a:effectLst/>
                <a:latin typeface="Arial"/>
                <a:ea typeface="Arial"/>
                <a:cs typeface="Arial"/>
                <a:sym typeface="Arial"/>
              </a:rPr>
              <a:t>, and (3) </a:t>
            </a:r>
            <a:r>
              <a:rPr lang="en-GB" sz="1200" b="1" i="0" u="none" strike="noStrike" cap="none">
                <a:solidFill>
                  <a:schemeClr val="dk1"/>
                </a:solidFill>
                <a:effectLst/>
                <a:latin typeface="Arial"/>
                <a:ea typeface="Arial"/>
                <a:cs typeface="Arial"/>
                <a:sym typeface="Arial"/>
              </a:rPr>
              <a:t>Ocean Economy</a:t>
            </a:r>
            <a:r>
              <a:rPr lang="en-GB" sz="1200" b="0" i="0" u="none" strike="noStrike" cap="none">
                <a:solidFill>
                  <a:schemeClr val="dk1"/>
                </a:solidFill>
                <a:effectLst/>
                <a:latin typeface="Arial"/>
                <a:ea typeface="Arial"/>
                <a:cs typeface="Arial"/>
                <a:sym typeface="Arial"/>
              </a:rPr>
              <a:t>. These are complemented with three ambitions for maritime development that include responsibility, sustainability, and competitiveness.</a:t>
            </a:r>
          </a:p>
          <a:p>
            <a:r>
              <a:rPr lang="en-GB" sz="1200" b="0" i="0" u="none" strike="noStrike" cap="none">
                <a:solidFill>
                  <a:schemeClr val="dk1"/>
                </a:solidFill>
                <a:effectLst/>
                <a:latin typeface="Arial"/>
                <a:ea typeface="Arial"/>
                <a:cs typeface="Arial"/>
                <a:sym typeface="Arial"/>
              </a:rPr>
              <a:t>This thematic space represents a general continuation from the Strategy Framework 2021-2025 with only subtle changes from rearranging the major thematic areas and evolving their terminologies. </a:t>
            </a:r>
          </a:p>
          <a:p>
            <a:pPr lvl="0"/>
            <a:r>
              <a:rPr lang="en-GB" sz="1200" b="1" i="0" u="none" strike="noStrike" cap="none">
                <a:solidFill>
                  <a:schemeClr val="dk1"/>
                </a:solidFill>
                <a:effectLst/>
                <a:latin typeface="Arial"/>
                <a:ea typeface="Arial"/>
                <a:cs typeface="Arial"/>
                <a:sym typeface="Arial"/>
              </a:rPr>
              <a:t>Ocean stewardship and governance</a:t>
            </a:r>
            <a:r>
              <a:rPr lang="en-GB" sz="1200" b="0" i="0" u="none" strike="noStrike" cap="none">
                <a:solidFill>
                  <a:schemeClr val="dk1"/>
                </a:solidFill>
                <a:effectLst/>
                <a:latin typeface="Arial"/>
                <a:ea typeface="Arial"/>
                <a:cs typeface="Arial"/>
                <a:sym typeface="Arial"/>
              </a:rPr>
              <a:t> was moved more prominently to the upper part of the circle, reflecting a strategic embracement of JPI Oceans to put more emphasis on marine research infrastructures, ocean observing and monitoring, data access, educational aspects, and other aspects of strengthening the foundations of knowledge-based interaction with the ocean.</a:t>
            </a:r>
          </a:p>
          <a:p>
            <a:pPr lvl="0"/>
            <a:r>
              <a:rPr lang="en-GB" sz="1200" b="0" i="0" u="none" strike="noStrike" cap="none">
                <a:solidFill>
                  <a:schemeClr val="dk1"/>
                </a:solidFill>
                <a:effectLst/>
                <a:latin typeface="Arial"/>
                <a:ea typeface="Arial"/>
                <a:cs typeface="Arial"/>
                <a:sym typeface="Arial"/>
              </a:rPr>
              <a:t>Healthy and productive seas and oceans remain at the heart of the vision of JPI Oceans. However, the current thematic scope has evolved the terminology from ocean productivity and blue economy to addressing the </a:t>
            </a:r>
            <a:r>
              <a:rPr lang="en-GB" sz="1200" b="1" i="0" u="none" strike="noStrike" cap="none">
                <a:solidFill>
                  <a:schemeClr val="dk1"/>
                </a:solidFill>
                <a:effectLst/>
                <a:latin typeface="Arial"/>
                <a:ea typeface="Arial"/>
                <a:cs typeface="Arial"/>
                <a:sym typeface="Arial"/>
              </a:rPr>
              <a:t>ocean economy</a:t>
            </a:r>
            <a:r>
              <a:rPr lang="en-GB" sz="1200" b="0" i="0" u="none" strike="noStrike" cap="none">
                <a:solidFill>
                  <a:schemeClr val="dk1"/>
                </a:solidFill>
                <a:effectLst/>
                <a:latin typeface="Arial"/>
                <a:ea typeface="Arial"/>
                <a:cs typeface="Arial"/>
                <a:sym typeface="Arial"/>
              </a:rPr>
              <a:t> with the ambition of enabling</a:t>
            </a:r>
            <a:r>
              <a:rPr lang="en-GB" sz="1200" b="1" i="0" u="none" strike="noStrike" cap="none">
                <a:solidFill>
                  <a:schemeClr val="dk1"/>
                </a:solidFill>
                <a:effectLst/>
                <a:latin typeface="Arial"/>
                <a:ea typeface="Arial"/>
                <a:cs typeface="Arial"/>
                <a:sym typeface="Arial"/>
              </a:rPr>
              <a:t> competitiveness</a:t>
            </a:r>
            <a:r>
              <a:rPr lang="en-GB" sz="1200" b="0" i="0" u="none" strike="noStrike" cap="none">
                <a:solidFill>
                  <a:schemeClr val="dk1"/>
                </a:solidFill>
                <a:effectLst/>
                <a:latin typeface="Arial"/>
                <a:ea typeface="Arial"/>
                <a:cs typeface="Arial"/>
                <a:sym typeface="Arial"/>
              </a:rPr>
              <a:t>. </a:t>
            </a:r>
          </a:p>
          <a:p>
            <a:pPr lvl="0"/>
            <a:r>
              <a:rPr lang="en-GB" sz="1200" b="0" i="0" u="none" strike="noStrike" cap="none">
                <a:solidFill>
                  <a:schemeClr val="dk1"/>
                </a:solidFill>
                <a:effectLst/>
                <a:latin typeface="Arial"/>
                <a:ea typeface="Arial"/>
                <a:cs typeface="Arial"/>
                <a:sym typeface="Arial"/>
              </a:rPr>
              <a:t>JPI Oceans retains </a:t>
            </a:r>
            <a:r>
              <a:rPr lang="en-GB" sz="1200" b="1" i="0" u="none" strike="noStrike" cap="none">
                <a:solidFill>
                  <a:schemeClr val="dk1"/>
                </a:solidFill>
                <a:effectLst/>
                <a:latin typeface="Arial"/>
                <a:ea typeface="Arial"/>
                <a:cs typeface="Arial"/>
                <a:sym typeface="Arial"/>
              </a:rPr>
              <a:t>sustainability </a:t>
            </a:r>
            <a:r>
              <a:rPr lang="en-GB" sz="1200" b="0" i="0" u="none" strike="noStrike" cap="none">
                <a:solidFill>
                  <a:schemeClr val="dk1"/>
                </a:solidFill>
                <a:effectLst/>
                <a:latin typeface="Arial"/>
                <a:ea typeface="Arial"/>
                <a:cs typeface="Arial"/>
                <a:sym typeface="Arial"/>
              </a:rPr>
              <a:t>and</a:t>
            </a:r>
            <a:r>
              <a:rPr lang="en-GB" sz="1200" b="1" i="0" u="none" strike="noStrike" cap="none">
                <a:solidFill>
                  <a:schemeClr val="dk1"/>
                </a:solidFill>
                <a:effectLst/>
                <a:latin typeface="Arial"/>
                <a:ea typeface="Arial"/>
                <a:cs typeface="Arial"/>
                <a:sym typeface="Arial"/>
              </a:rPr>
              <a:t> responsibility,</a:t>
            </a:r>
            <a:r>
              <a:rPr lang="en-GB" sz="1200" b="0" i="0" u="none" strike="noStrike" cap="none">
                <a:solidFill>
                  <a:schemeClr val="dk1"/>
                </a:solidFill>
                <a:effectLst/>
                <a:latin typeface="Arial"/>
                <a:ea typeface="Arial"/>
                <a:cs typeface="Arial"/>
                <a:sym typeface="Arial"/>
              </a:rPr>
              <a:t> in addition to competitiveness, as guiding ambitions that characterise the thematic scope.</a:t>
            </a:r>
            <a:endParaRPr/>
          </a:p>
        </p:txBody>
      </p:sp>
      <p:sp>
        <p:nvSpPr>
          <p:cNvPr id="610" name="Google Shape;610;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nb-NO" sz="1200" b="0" i="0" u="none" strike="noStrike" cap="none">
                <a:solidFill>
                  <a:schemeClr val="dk1"/>
                </a:solidFill>
                <a:effectLst/>
                <a:latin typeface="Arial"/>
                <a:ea typeface="Arial"/>
                <a:cs typeface="Arial"/>
                <a:sym typeface="Arial"/>
              </a:rPr>
              <a:t>Many of the challenges associated with the ocean are connected with adjacent spheres, (atmo-, hydro-, cryo-, bio-, and geosphere) which requires JPI Oceans to bridge beyond the core domains of JPI Oceans. The key to a </a:t>
            </a:r>
            <a:r>
              <a:rPr lang="en-GB" sz="1200" b="0" i="0" u="none" strike="noStrike" cap="none">
                <a:solidFill>
                  <a:schemeClr val="dk1"/>
                </a:solidFill>
                <a:effectLst/>
                <a:latin typeface="Arial"/>
                <a:ea typeface="Arial"/>
                <a:cs typeface="Arial"/>
                <a:sym typeface="Arial"/>
              </a:rPr>
              <a:t>comprehensive</a:t>
            </a:r>
            <a:r>
              <a:rPr lang="nb-NO" sz="1200" b="0" i="0" u="none" strike="noStrike" cap="none">
                <a:solidFill>
                  <a:schemeClr val="dk1"/>
                </a:solidFill>
                <a:effectLst/>
                <a:latin typeface="Arial"/>
                <a:ea typeface="Arial"/>
                <a:cs typeface="Arial"/>
                <a:sym typeface="Arial"/>
              </a:rPr>
              <a:t> grasp of interconnected problems and their effective solution often lies at the interfaces with the climate system, with the land including inland waters and upstream activities, with the geology on and below the seafloor, and with societies including economic practices and coastal and inland management. JPI Oceans aims to increasingly address these domain interfaces in collaboration with suitable partners, such as sister JPIs, Horizon Europe partnerships, NGO partners, among others.</a:t>
            </a:r>
            <a:endParaRPr lang="en-GB"/>
          </a:p>
          <a:p>
            <a:pPr marL="0" lvl="0" indent="0" algn="l" rtl="0">
              <a:lnSpc>
                <a:spcPct val="100000"/>
              </a:lnSpc>
              <a:spcBef>
                <a:spcPts val="0"/>
              </a:spcBef>
              <a:spcAft>
                <a:spcPts val="0"/>
              </a:spcAft>
              <a:buSzPts val="1400"/>
              <a:buNone/>
            </a:pPr>
            <a:endParaRPr/>
          </a:p>
        </p:txBody>
      </p:sp>
      <p:sp>
        <p:nvSpPr>
          <p:cNvPr id="626" name="Google Shape;62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GB"/>
              <a:t>The top-down approach allows countries to identify their priorities and identify the ones which align and can benefit from transnational collaboration.</a:t>
            </a:r>
            <a:endParaRPr lang="en-US"/>
          </a:p>
          <a:p>
            <a:pPr marL="0" indent="0"/>
            <a:r>
              <a:rPr lang="en-GB"/>
              <a:t>The bottom-up approach allows the community to bring emerging topics to the attention of the member countries. </a:t>
            </a:r>
          </a:p>
          <a:p>
            <a:pPr marL="0" indent="0"/>
            <a:r>
              <a:rPr lang="en-GB"/>
              <a:t>The implementation relies on lead countries for strategic direction, participating countries for resources and expertise and scientific experts to ensure technical validity.</a:t>
            </a:r>
          </a:p>
          <a:p>
            <a:pPr marL="0" lvl="0" indent="0" algn="l" rtl="0">
              <a:lnSpc>
                <a:spcPct val="100000"/>
              </a:lnSpc>
              <a:spcBef>
                <a:spcPts val="0"/>
              </a:spcBef>
              <a:spcAft>
                <a:spcPts val="0"/>
              </a:spcAft>
              <a:buSzPts val="1400"/>
              <a:buNone/>
            </a:pPr>
            <a:endParaRPr/>
          </a:p>
        </p:txBody>
      </p:sp>
      <p:sp>
        <p:nvSpPr>
          <p:cNvPr id="656" name="Google Shape;656;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7" name="Google Shape;117;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GB"/>
              <a:t>These tools are mainly deployed through Joint Actions.</a:t>
            </a:r>
          </a:p>
          <a:p>
            <a:pPr marL="171450" indent="-171450">
              <a:buFont typeface="Calibri"/>
              <a:buChar char="-"/>
            </a:pPr>
            <a:r>
              <a:rPr lang="en-GB" b="1"/>
              <a:t>Joint Calls</a:t>
            </a:r>
            <a:r>
              <a:rPr lang="en-GB"/>
              <a:t>: </a:t>
            </a:r>
            <a:r>
              <a:rPr lang="en-GB" sz="1200" b="0" i="0" u="none" strike="noStrike" cap="none">
                <a:solidFill>
                  <a:schemeClr val="dk1"/>
                </a:solidFill>
                <a:effectLst/>
                <a:latin typeface="Arial"/>
                <a:ea typeface="Arial"/>
                <a:cs typeface="Arial"/>
                <a:sym typeface="Arial"/>
              </a:rPr>
              <a:t>Joint calls for project proposals remain a cornerstone implementation mechanism for JPI Oceans, enabling coordinated research funding across participating countries to address specific knowledge gaps and emerging challenges in marine and maritime research</a:t>
            </a:r>
          </a:p>
          <a:p>
            <a:pPr marL="171450" indent="-171450">
              <a:buFont typeface="Calibri"/>
              <a:buChar char="-"/>
            </a:pPr>
            <a:r>
              <a:rPr lang="en-GB" b="1"/>
              <a:t>Joint public procurement: </a:t>
            </a:r>
            <a:r>
              <a:rPr lang="en-GB" sz="1200" b="0" i="0" u="none" strike="noStrike" cap="none">
                <a:solidFill>
                  <a:schemeClr val="dk1"/>
                </a:solidFill>
                <a:effectLst/>
                <a:latin typeface="Arial"/>
                <a:ea typeface="Arial"/>
                <a:cs typeface="Arial"/>
                <a:sym typeface="Arial"/>
              </a:rPr>
              <a:t>Joint public procurement enables participating countries to aggregate their purchasing power for research services or infrastructure. While this tool is been used less routinely, it holds significant potential for cost-effective acquisition of shared resources and services</a:t>
            </a:r>
          </a:p>
          <a:p>
            <a:pPr marL="171450" indent="-171450">
              <a:buFont typeface="Calibri"/>
              <a:buChar char="-"/>
            </a:pPr>
            <a:r>
              <a:rPr lang="en-GB" b="1"/>
              <a:t>Infrastructure sharing</a:t>
            </a:r>
            <a:r>
              <a:rPr lang="en-GB"/>
              <a:t>: </a:t>
            </a:r>
            <a:r>
              <a:rPr lang="en-GB" sz="1200" b="0" i="0" u="none" strike="noStrike" cap="none">
                <a:solidFill>
                  <a:schemeClr val="dk1"/>
                </a:solidFill>
                <a:effectLst/>
                <a:latin typeface="Arial"/>
                <a:ea typeface="Arial"/>
                <a:cs typeface="Arial"/>
                <a:sym typeface="Arial"/>
              </a:rPr>
              <a:t>a high-impact, cost-effective implementation tool that maximises the utility of existing national investments</a:t>
            </a:r>
          </a:p>
          <a:p>
            <a:pPr marL="171450" indent="-171450">
              <a:buFont typeface="Calibri"/>
              <a:buChar char="-"/>
            </a:pPr>
            <a:r>
              <a:rPr lang="en-GB" b="1"/>
              <a:t>International engagement hubs: </a:t>
            </a:r>
            <a:r>
              <a:rPr lang="en-GB" sz="1200" b="0" i="0" u="none" strike="noStrike" cap="none">
                <a:solidFill>
                  <a:schemeClr val="dk1"/>
                </a:solidFill>
                <a:effectLst/>
                <a:latin typeface="Arial"/>
                <a:ea typeface="Arial"/>
                <a:cs typeface="Arial"/>
                <a:sym typeface="Arial"/>
              </a:rPr>
              <a:t>As a new implementation tool, international engagement hubs facilitate structured collaboration with partners beyond Europe. These hubs constitute platforms for knowledge exchange and transfer, capacity building, and collaboration on research efforts on global marine challenges. </a:t>
            </a:r>
          </a:p>
          <a:p>
            <a:pPr marL="171450" indent="-171450">
              <a:buFont typeface="Calibri"/>
              <a:buChar char="-"/>
            </a:pPr>
            <a:r>
              <a:rPr lang="en-GB" b="1"/>
              <a:t>Rapid response mechanisms</a:t>
            </a:r>
            <a:r>
              <a:rPr lang="en-GB"/>
              <a:t>: </a:t>
            </a:r>
            <a:r>
              <a:rPr lang="en-GB" sz="1200" b="0" i="0" u="none" strike="noStrike" cap="none">
                <a:solidFill>
                  <a:schemeClr val="dk1"/>
                </a:solidFill>
                <a:effectLst/>
                <a:latin typeface="Arial"/>
                <a:ea typeface="Arial"/>
                <a:cs typeface="Arial"/>
                <a:sym typeface="Arial"/>
              </a:rPr>
              <a:t>Building on lessons learned, JPI Oceans introduces dedicated rapid response mechanisms to address urgent marine and maritime issues requiring immediate research attention or policy input. </a:t>
            </a:r>
          </a:p>
          <a:p>
            <a:pPr marL="171450" indent="-171450">
              <a:buFont typeface="Calibri"/>
              <a:buChar char="-"/>
            </a:pPr>
            <a:r>
              <a:rPr lang="en-GB" b="1"/>
              <a:t>Knowledge hubs</a:t>
            </a:r>
            <a:r>
              <a:rPr lang="en-GB"/>
              <a:t>: </a:t>
            </a:r>
            <a:r>
              <a:rPr lang="en-GB" sz="1200" b="0" i="0" u="none" strike="noStrike" cap="none">
                <a:solidFill>
                  <a:schemeClr val="dk1"/>
                </a:solidFill>
                <a:effectLst/>
                <a:latin typeface="Arial"/>
                <a:ea typeface="Arial"/>
                <a:cs typeface="Arial"/>
                <a:sym typeface="Arial"/>
              </a:rPr>
              <a:t>Knowledge hubs serve as focused expert networks delivering specific products tailored to identified user needs. </a:t>
            </a:r>
            <a:endParaRPr lang="en-GB"/>
          </a:p>
          <a:p>
            <a:pPr marL="0" lvl="0" indent="0" algn="l" rtl="0">
              <a:lnSpc>
                <a:spcPct val="100000"/>
              </a:lnSpc>
              <a:spcBef>
                <a:spcPts val="0"/>
              </a:spcBef>
              <a:spcAft>
                <a:spcPts val="0"/>
              </a:spcAft>
              <a:buSzPts val="1400"/>
              <a:buNone/>
            </a:pPr>
            <a:endParaRPr/>
          </a:p>
        </p:txBody>
      </p:sp>
      <p:sp>
        <p:nvSpPr>
          <p:cNvPr id="736" name="Google Shape;736;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indent="-171450">
              <a:buFont typeface="Calibri"/>
              <a:buChar char="-"/>
            </a:pPr>
            <a:r>
              <a:rPr lang="en-GB"/>
              <a:t>Open science: encourages data and methodology sharing allowing for reproducibility </a:t>
            </a:r>
            <a:endParaRPr lang="en-US"/>
          </a:p>
          <a:p>
            <a:pPr marL="171450" indent="-171450">
              <a:buFont typeface="Calibri"/>
              <a:buChar char="-"/>
            </a:pPr>
            <a:r>
              <a:rPr lang="en-GB"/>
              <a:t>Data access: adherence to FAIR data principles</a:t>
            </a:r>
          </a:p>
          <a:p>
            <a:pPr marL="171450" indent="-171450">
              <a:buFont typeface="Calibri"/>
              <a:buChar char="-"/>
            </a:pPr>
            <a:r>
              <a:rPr lang="en-GB"/>
              <a:t>Ocean literacy: enabler to move towards sustainable seas and oceans through knowledge exchange, educational resources, communication campaigns and engagement with youth forums</a:t>
            </a:r>
          </a:p>
          <a:p>
            <a:pPr marL="171450" indent="-171450">
              <a:buFont typeface="Calibri"/>
              <a:buChar char="-"/>
            </a:pPr>
            <a:r>
              <a:rPr lang="en-GB" err="1"/>
              <a:t>Transdisciplinarity</a:t>
            </a:r>
            <a:r>
              <a:rPr lang="en-GB"/>
              <a:t>: integration of natural and social sciences, economics and legal perspectives to address fully the complex marine challenges</a:t>
            </a:r>
          </a:p>
          <a:p>
            <a:pPr marL="0" indent="0"/>
            <a:endParaRPr lang="en-GB"/>
          </a:p>
        </p:txBody>
      </p:sp>
      <p:sp>
        <p:nvSpPr>
          <p:cNvPr id="359" name="Google Shape;359;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1" i="0" u="none" strike="noStrike" cap="none">
                <a:solidFill>
                  <a:schemeClr val="dk1"/>
                </a:solidFill>
                <a:effectLst/>
                <a:latin typeface="Arial"/>
                <a:ea typeface="Arial"/>
                <a:cs typeface="Arial"/>
                <a:sym typeface="Arial"/>
              </a:rPr>
              <a:t>Knowledge transfer</a:t>
            </a:r>
            <a:r>
              <a:rPr lang="en-GB" sz="1200" b="0" i="0" u="none" strike="noStrike" cap="none">
                <a:solidFill>
                  <a:schemeClr val="dk1"/>
                </a:solidFill>
                <a:effectLst/>
                <a:latin typeface="Arial"/>
                <a:ea typeface="Arial"/>
                <a:cs typeface="Arial"/>
                <a:sym typeface="Arial"/>
              </a:rPr>
              <a:t> and impact generation are central to JPI Oceans' mission of enabling informed policy delivery and sustainable economic development.</a:t>
            </a:r>
          </a:p>
          <a:p>
            <a:pPr marL="0" lvl="0" indent="0" algn="l" rtl="0">
              <a:lnSpc>
                <a:spcPct val="100000"/>
              </a:lnSpc>
              <a:spcBef>
                <a:spcPts val="0"/>
              </a:spcBef>
              <a:spcAft>
                <a:spcPts val="0"/>
              </a:spcAft>
              <a:buSzPts val="1400"/>
              <a:buNone/>
            </a:pPr>
            <a:r>
              <a:rPr lang="en-GB" sz="1200" b="0" i="0" u="none" strike="noStrike" cap="none">
                <a:solidFill>
                  <a:schemeClr val="dk1"/>
                </a:solidFill>
                <a:effectLst/>
                <a:latin typeface="Arial"/>
                <a:ea typeface="Arial"/>
                <a:cs typeface="Arial"/>
                <a:sym typeface="Arial"/>
              </a:rPr>
              <a:t> </a:t>
            </a:r>
            <a:endParaRPr lang="en-GB" sz="1200" b="0" i="0" u="none" strike="noStrike" cap="none">
              <a:solidFill>
                <a:schemeClr val="dk1"/>
              </a:solidFill>
              <a:effectLst/>
              <a:latin typeface="Arial"/>
              <a:cs typeface="Arial"/>
              <a:sym typeface="Arial"/>
            </a:endParaRPr>
          </a:p>
          <a:p>
            <a:pPr marL="0" lvl="0" indent="0" algn="l" rtl="0">
              <a:lnSpc>
                <a:spcPct val="100000"/>
              </a:lnSpc>
              <a:spcBef>
                <a:spcPts val="0"/>
              </a:spcBef>
              <a:spcAft>
                <a:spcPts val="0"/>
              </a:spcAft>
              <a:buSzPts val="1400"/>
              <a:buNone/>
            </a:pPr>
            <a:r>
              <a:rPr lang="en-GB" sz="1200" b="0" i="0" u="none" strike="noStrike" cap="none">
                <a:solidFill>
                  <a:schemeClr val="dk1"/>
                </a:solidFill>
                <a:effectLst/>
                <a:latin typeface="Arial"/>
                <a:ea typeface="Arial"/>
                <a:cs typeface="Arial"/>
                <a:sym typeface="Arial"/>
              </a:rPr>
              <a:t>Knowledge transfer through communication takes multiple pathways depending on the target audience and intended impact. For </a:t>
            </a:r>
            <a:r>
              <a:rPr lang="en-GB" sz="1200" b="1" i="0" u="none" strike="noStrike" cap="none">
                <a:solidFill>
                  <a:schemeClr val="dk1"/>
                </a:solidFill>
                <a:effectLst/>
                <a:latin typeface="Arial"/>
                <a:ea typeface="Arial"/>
                <a:cs typeface="Arial"/>
                <a:sym typeface="Arial"/>
              </a:rPr>
              <a:t>policy makers</a:t>
            </a:r>
            <a:r>
              <a:rPr lang="en-GB" sz="1200" b="0" i="0" u="none" strike="noStrike" cap="none">
                <a:solidFill>
                  <a:schemeClr val="dk1"/>
                </a:solidFill>
                <a:effectLst/>
                <a:latin typeface="Arial"/>
                <a:ea typeface="Arial"/>
                <a:cs typeface="Arial"/>
                <a:sym typeface="Arial"/>
              </a:rPr>
              <a:t>, findings are synthesised into clear, actionable recommendations that can inform </a:t>
            </a:r>
            <a:r>
              <a:rPr lang="en-GB" sz="1200" b="1" i="0" u="none" strike="noStrike" cap="none">
                <a:solidFill>
                  <a:schemeClr val="dk1"/>
                </a:solidFill>
                <a:effectLst/>
                <a:latin typeface="Arial"/>
                <a:ea typeface="Arial"/>
                <a:cs typeface="Arial"/>
                <a:sym typeface="Arial"/>
              </a:rPr>
              <a:t>decision-making processes</a:t>
            </a:r>
            <a:r>
              <a:rPr lang="en-GB" sz="1200" b="0" i="0" u="none" strike="noStrike" cap="none">
                <a:solidFill>
                  <a:schemeClr val="dk1"/>
                </a:solidFill>
                <a:effectLst/>
                <a:latin typeface="Arial"/>
                <a:ea typeface="Arial"/>
                <a:cs typeface="Arial"/>
                <a:sym typeface="Arial"/>
              </a:rPr>
              <a:t>. This includes targeted briefings, policy papers, and participation in relevant policy forums. For the </a:t>
            </a:r>
            <a:r>
              <a:rPr lang="en-GB" sz="1200" b="1" i="0" u="none" strike="noStrike" cap="none">
                <a:solidFill>
                  <a:schemeClr val="dk1"/>
                </a:solidFill>
                <a:effectLst/>
                <a:latin typeface="Arial"/>
                <a:ea typeface="Arial"/>
                <a:cs typeface="Arial"/>
                <a:sym typeface="Arial"/>
              </a:rPr>
              <a:t>scientific community</a:t>
            </a:r>
            <a:r>
              <a:rPr lang="en-GB" sz="1200" b="0" i="0" u="none" strike="noStrike" cap="none">
                <a:solidFill>
                  <a:schemeClr val="dk1"/>
                </a:solidFill>
                <a:effectLst/>
                <a:latin typeface="Arial"/>
                <a:ea typeface="Arial"/>
                <a:cs typeface="Arial"/>
                <a:sym typeface="Arial"/>
              </a:rPr>
              <a:t>, results are shared through peer-reviewed publications and scientific conferences, contributing to the advancement of marine science. </a:t>
            </a:r>
          </a:p>
          <a:p>
            <a:pPr marL="0" lvl="0" indent="0" algn="l" rtl="0">
              <a:lnSpc>
                <a:spcPct val="100000"/>
              </a:lnSpc>
              <a:spcBef>
                <a:spcPts val="0"/>
              </a:spcBef>
              <a:spcAft>
                <a:spcPts val="0"/>
              </a:spcAft>
              <a:buSzPts val="1400"/>
              <a:buNone/>
            </a:pPr>
            <a:endParaRPr lang="en-GB" sz="1200" b="0" i="0" u="none" strike="noStrike" cap="none">
              <a:solidFill>
                <a:schemeClr val="dk1"/>
              </a:solidFill>
              <a:effectLst/>
              <a:latin typeface="Arial"/>
              <a:ea typeface="Arial"/>
              <a:cs typeface="Arial"/>
              <a:sym typeface="Arial"/>
            </a:endParaRPr>
          </a:p>
          <a:p>
            <a:pPr marL="0" lvl="0" indent="0" algn="l" rtl="0">
              <a:lnSpc>
                <a:spcPct val="100000"/>
              </a:lnSpc>
              <a:spcBef>
                <a:spcPts val="0"/>
              </a:spcBef>
              <a:spcAft>
                <a:spcPts val="0"/>
              </a:spcAft>
              <a:buSzPts val="1400"/>
              <a:buNone/>
            </a:pPr>
            <a:r>
              <a:rPr lang="en-GB" sz="1200" b="0" i="0" u="none" strike="noStrike" cap="none">
                <a:solidFill>
                  <a:schemeClr val="dk1"/>
                </a:solidFill>
                <a:effectLst/>
                <a:latin typeface="Arial"/>
                <a:ea typeface="Arial"/>
                <a:cs typeface="Arial"/>
                <a:sym typeface="Arial"/>
              </a:rPr>
              <a:t>The </a:t>
            </a:r>
            <a:r>
              <a:rPr lang="en-GB" sz="1200" b="1" i="0" u="none" strike="noStrike" cap="none">
                <a:solidFill>
                  <a:schemeClr val="dk1"/>
                </a:solidFill>
                <a:effectLst/>
                <a:latin typeface="Arial"/>
                <a:ea typeface="Arial"/>
                <a:cs typeface="Arial"/>
                <a:sym typeface="Arial"/>
              </a:rPr>
              <a:t>business sector</a:t>
            </a:r>
            <a:r>
              <a:rPr lang="en-GB" sz="1200" b="0" i="0" u="none" strike="noStrike" cap="none">
                <a:solidFill>
                  <a:schemeClr val="dk1"/>
                </a:solidFill>
                <a:effectLst/>
                <a:latin typeface="Arial"/>
                <a:ea typeface="Arial"/>
                <a:cs typeface="Arial"/>
                <a:sym typeface="Arial"/>
              </a:rPr>
              <a:t> represents another crucial pathway for impact, with knowledge transfer activities aimed at </a:t>
            </a:r>
            <a:r>
              <a:rPr lang="en-GB" sz="1200" b="1" i="0" u="none" strike="noStrike" cap="none">
                <a:solidFill>
                  <a:schemeClr val="dk1"/>
                </a:solidFill>
                <a:effectLst/>
                <a:latin typeface="Arial"/>
                <a:ea typeface="Arial"/>
                <a:cs typeface="Arial"/>
                <a:sym typeface="Arial"/>
              </a:rPr>
              <a:t>supporting innovation</a:t>
            </a:r>
            <a:r>
              <a:rPr lang="en-GB" sz="1200" b="0" i="0" u="none" strike="noStrike" cap="none">
                <a:solidFill>
                  <a:schemeClr val="dk1"/>
                </a:solidFill>
                <a:effectLst/>
                <a:latin typeface="Arial"/>
                <a:ea typeface="Arial"/>
                <a:cs typeface="Arial"/>
                <a:sym typeface="Arial"/>
              </a:rPr>
              <a:t> and sustainable economic development. This includes identifying commercialisation opportunities, facilitating technology transfer, and supporting the development of new products and services based on research findings.</a:t>
            </a:r>
          </a:p>
          <a:p>
            <a:pPr marL="0" lvl="0" indent="0" algn="l" rtl="0">
              <a:lnSpc>
                <a:spcPct val="100000"/>
              </a:lnSpc>
              <a:spcBef>
                <a:spcPts val="0"/>
              </a:spcBef>
              <a:spcAft>
                <a:spcPts val="0"/>
              </a:spcAft>
              <a:buSzPts val="1400"/>
              <a:buNone/>
            </a:pPr>
            <a:endParaRPr lang="en-GB" sz="1200" b="0" i="0" u="none" strike="noStrike" cap="none">
              <a:solidFill>
                <a:schemeClr val="dk1"/>
              </a:solidFill>
              <a:effectLst/>
              <a:latin typeface="Arial"/>
              <a:ea typeface="Arial"/>
              <a:cs typeface="Arial"/>
              <a:sym typeface="Arial"/>
            </a:endParaRPr>
          </a:p>
          <a:p>
            <a:pPr marL="0" lvl="0" indent="0" algn="l" rtl="0">
              <a:lnSpc>
                <a:spcPct val="100000"/>
              </a:lnSpc>
              <a:spcBef>
                <a:spcPts val="0"/>
              </a:spcBef>
              <a:spcAft>
                <a:spcPts val="0"/>
              </a:spcAft>
              <a:buSzPts val="1400"/>
              <a:buNone/>
            </a:pPr>
            <a:r>
              <a:rPr lang="en-GB" sz="1200" b="1" i="0" u="none" strike="noStrike" cap="none">
                <a:solidFill>
                  <a:schemeClr val="dk1"/>
                </a:solidFill>
                <a:effectLst/>
                <a:latin typeface="Arial"/>
                <a:ea typeface="Arial"/>
                <a:cs typeface="Arial"/>
                <a:sym typeface="Arial"/>
              </a:rPr>
              <a:t>Public engagement</a:t>
            </a:r>
            <a:r>
              <a:rPr lang="en-GB" sz="1200" b="0" i="0" u="none" strike="noStrike" cap="none">
                <a:solidFill>
                  <a:schemeClr val="dk1"/>
                </a:solidFill>
                <a:effectLst/>
                <a:latin typeface="Arial"/>
                <a:ea typeface="Arial"/>
                <a:cs typeface="Arial"/>
                <a:sym typeface="Arial"/>
              </a:rPr>
              <a:t> forms another important dimension of impact generation, with activities designed to increase </a:t>
            </a:r>
            <a:r>
              <a:rPr lang="en-GB" sz="1200" b="1" i="0" u="none" strike="noStrike" cap="none">
                <a:solidFill>
                  <a:schemeClr val="dk1"/>
                </a:solidFill>
                <a:effectLst/>
                <a:latin typeface="Arial"/>
                <a:ea typeface="Arial"/>
                <a:cs typeface="Arial"/>
                <a:sym typeface="Arial"/>
              </a:rPr>
              <a:t>ocean literacy</a:t>
            </a:r>
            <a:r>
              <a:rPr lang="en-GB" sz="1200" b="0" i="0" u="none" strike="noStrike" cap="none">
                <a:solidFill>
                  <a:schemeClr val="dk1"/>
                </a:solidFill>
                <a:effectLst/>
                <a:latin typeface="Arial"/>
                <a:ea typeface="Arial"/>
                <a:cs typeface="Arial"/>
                <a:sym typeface="Arial"/>
              </a:rPr>
              <a:t> and public understanding of marine challenges and opportunities. Through strategic partnerships with policy and cultural organisations, JPI Oceans ensures research findings reach broader audiences and contribute to informed public discourse on marine and maritime issues.</a:t>
            </a:r>
          </a:p>
          <a:p>
            <a:pPr marL="0" lvl="0" indent="0" algn="l" rtl="0">
              <a:lnSpc>
                <a:spcPct val="100000"/>
              </a:lnSpc>
              <a:spcBef>
                <a:spcPts val="0"/>
              </a:spcBef>
              <a:spcAft>
                <a:spcPts val="0"/>
              </a:spcAft>
              <a:buSzPts val="1400"/>
              <a:buNone/>
            </a:pPr>
            <a:endParaRPr/>
          </a:p>
        </p:txBody>
      </p:sp>
      <p:sp>
        <p:nvSpPr>
          <p:cNvPr id="782" name="Google Shape;78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0" i="0" u="none" strike="noStrike" cap="none">
                <a:solidFill>
                  <a:schemeClr val="dk1"/>
                </a:solidFill>
                <a:effectLst/>
                <a:latin typeface="Arial"/>
                <a:ea typeface="Arial"/>
                <a:cs typeface="Arial"/>
                <a:sym typeface="Arial"/>
              </a:rPr>
              <a:t>Strategic engagements are distinct from Joint Actions and represent JPI Oceans' collaborations with other key partners and participation in projects with a strategic or coordination character, </a:t>
            </a:r>
          </a:p>
          <a:p>
            <a:pPr marL="0" lvl="0" indent="0" algn="l" rtl="0">
              <a:lnSpc>
                <a:spcPct val="100000"/>
              </a:lnSpc>
              <a:spcBef>
                <a:spcPts val="0"/>
              </a:spcBef>
              <a:spcAft>
                <a:spcPts val="0"/>
              </a:spcAft>
              <a:buSzPts val="1400"/>
              <a:buNone/>
            </a:pPr>
            <a:endParaRPr lang="en-GB" sz="1200" b="0" i="0" u="none" strike="noStrike" cap="none">
              <a:solidFill>
                <a:schemeClr val="dk1"/>
              </a:solidFill>
              <a:effectLst/>
              <a:latin typeface="Arial"/>
              <a:cs typeface="Arial"/>
              <a:sym typeface="Arial"/>
            </a:endParaRPr>
          </a:p>
          <a:p>
            <a:r>
              <a:rPr lang="en-GB" sz="1200" b="1" i="0" u="none" strike="noStrike" cap="none">
                <a:solidFill>
                  <a:schemeClr val="dk1"/>
                </a:solidFill>
                <a:effectLst/>
                <a:latin typeface="Arial"/>
                <a:ea typeface="Arial"/>
                <a:cs typeface="Arial"/>
                <a:sym typeface="Arial"/>
              </a:rPr>
              <a:t>Engagement with European Institutions </a:t>
            </a:r>
          </a:p>
          <a:p>
            <a:r>
              <a:rPr lang="en-GB" sz="1200" b="0" i="0" u="none" strike="noStrike" cap="none">
                <a:solidFill>
                  <a:schemeClr val="dk1"/>
                </a:solidFill>
                <a:effectLst/>
                <a:latin typeface="Arial"/>
                <a:ea typeface="Arial"/>
                <a:cs typeface="Arial"/>
                <a:sym typeface="Arial"/>
              </a:rPr>
              <a:t>JPI Oceans maintains </a:t>
            </a:r>
            <a:r>
              <a:rPr lang="en-GB" sz="1200" b="1" i="0" u="none" strike="noStrike" cap="none">
                <a:solidFill>
                  <a:schemeClr val="dk1"/>
                </a:solidFill>
                <a:effectLst/>
                <a:latin typeface="Arial"/>
                <a:ea typeface="Arial"/>
                <a:cs typeface="Arial"/>
                <a:sym typeface="Arial"/>
              </a:rPr>
              <a:t>strategic relationships</a:t>
            </a:r>
            <a:r>
              <a:rPr lang="en-GB" sz="1200" b="0" i="0" u="none" strike="noStrike" cap="none">
                <a:solidFill>
                  <a:schemeClr val="dk1"/>
                </a:solidFill>
                <a:effectLst/>
                <a:latin typeface="Arial"/>
                <a:ea typeface="Arial"/>
                <a:cs typeface="Arial"/>
                <a:sym typeface="Arial"/>
              </a:rPr>
              <a:t> with European institutions to maximise the impact of marine and maritime research and innovation activities while ensuring complementarity with EU-level initiatives. This engagement extends beyond traditional project participation to include strategic dialogue on research priorities, policy development, and implementation approaches.</a:t>
            </a:r>
          </a:p>
          <a:p>
            <a:r>
              <a:rPr lang="en-GB" sz="1200" b="0" i="0" u="none" strike="noStrike" cap="none">
                <a:solidFill>
                  <a:schemeClr val="dk1"/>
                </a:solidFill>
                <a:effectLst/>
                <a:latin typeface="Arial"/>
                <a:ea typeface="Arial"/>
                <a:cs typeface="Arial"/>
                <a:sym typeface="Arial"/>
              </a:rPr>
              <a:t>Central to this engagement is JPI Oceans' role in informing and responding to major European policy frameworks. Through targeted initiatives and strategic input, JPI Oceans helps bridge national and European research priorities, ensuring efficient use of resources and maximising impact across scales.</a:t>
            </a:r>
          </a:p>
          <a:p>
            <a:r>
              <a:rPr lang="en-GB" sz="1200" b="1" i="0" u="none" strike="noStrike" cap="none">
                <a:solidFill>
                  <a:schemeClr val="dk1"/>
                </a:solidFill>
                <a:effectLst/>
                <a:latin typeface="Arial"/>
                <a:ea typeface="Arial"/>
                <a:cs typeface="Arial"/>
                <a:sym typeface="Arial"/>
              </a:rPr>
              <a:t>Cooperation with Sister JPIs and European Partnerships</a:t>
            </a:r>
          </a:p>
          <a:p>
            <a:r>
              <a:rPr lang="en-GB" sz="1200" b="0" i="0" u="none" strike="noStrike" cap="none">
                <a:solidFill>
                  <a:schemeClr val="dk1"/>
                </a:solidFill>
                <a:effectLst/>
                <a:latin typeface="Arial"/>
                <a:ea typeface="Arial"/>
                <a:cs typeface="Arial"/>
                <a:sym typeface="Arial"/>
              </a:rPr>
              <a:t>Collaboration with other Joint Programming Initiatives and European Partnerships forms a key element of JPI Oceans' strategic approach. These collaborations enable addressing complex challenges that cross traditional sectoral boundaries, such as climate change, food systems, and environmental pollution.</a:t>
            </a:r>
          </a:p>
          <a:p>
            <a:r>
              <a:rPr lang="en-GB" sz="1200" b="1" i="0" u="none" strike="noStrike" cap="none">
                <a:solidFill>
                  <a:schemeClr val="dk1"/>
                </a:solidFill>
                <a:effectLst/>
                <a:latin typeface="Arial"/>
                <a:ea typeface="Arial"/>
                <a:cs typeface="Arial"/>
                <a:sym typeface="Arial"/>
              </a:rPr>
              <a:t>International Cooperation </a:t>
            </a:r>
          </a:p>
          <a:p>
            <a:r>
              <a:rPr lang="en-GB" sz="1200" b="0" i="0" u="none" strike="noStrike" cap="none">
                <a:solidFill>
                  <a:schemeClr val="dk1"/>
                </a:solidFill>
                <a:effectLst/>
                <a:latin typeface="Arial"/>
                <a:ea typeface="Arial"/>
                <a:cs typeface="Arial"/>
                <a:sym typeface="Arial"/>
              </a:rPr>
              <a:t>JPI Oceans' approach to international cooperation reflects the inherently global nature of ocean challenges and opportunities. While maintaining its European foundation, JPI Oceans engages strategically with international partners through </a:t>
            </a:r>
            <a:r>
              <a:rPr lang="en-GB" sz="1200" b="1" i="0" u="none" strike="noStrike" cap="none">
                <a:solidFill>
                  <a:schemeClr val="dk1"/>
                </a:solidFill>
                <a:effectLst/>
                <a:latin typeface="Arial"/>
                <a:ea typeface="Arial"/>
                <a:cs typeface="Arial"/>
                <a:sym typeface="Arial"/>
              </a:rPr>
              <a:t>flexible, topic-driven collaboration</a:t>
            </a:r>
            <a:r>
              <a:rPr lang="en-GB" sz="1200" b="0" i="0" u="none" strike="noStrike" cap="none">
                <a:solidFill>
                  <a:schemeClr val="dk1"/>
                </a:solidFill>
                <a:effectLst/>
                <a:latin typeface="Arial"/>
                <a:ea typeface="Arial"/>
                <a:cs typeface="Arial"/>
                <a:sym typeface="Arial"/>
              </a:rPr>
              <a:t> mechanisms.</a:t>
            </a:r>
          </a:p>
          <a:p>
            <a:pPr marL="0" lvl="0" indent="0" algn="l" rtl="0">
              <a:lnSpc>
                <a:spcPct val="100000"/>
              </a:lnSpc>
              <a:spcBef>
                <a:spcPts val="0"/>
              </a:spcBef>
              <a:spcAft>
                <a:spcPts val="0"/>
              </a:spcAft>
              <a:buSzPts val="1400"/>
              <a:buNone/>
            </a:pPr>
            <a:endParaRPr/>
          </a:p>
        </p:txBody>
      </p:sp>
      <p:sp>
        <p:nvSpPr>
          <p:cNvPr id="416" name="Google Shape;416;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Arial"/>
                <a:ea typeface="Arial"/>
                <a:cs typeface="Arial"/>
                <a:sym typeface="Arial"/>
              </a:rPr>
              <a:t>31</a:t>
            </a:fld>
            <a:endParaRPr lang="fr-F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86770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9" name="Google Shape;859;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Arial"/>
                <a:ea typeface="Arial"/>
                <a:cs typeface="Arial"/>
                <a:sym typeface="Arial"/>
              </a:rPr>
              <a:t>33</a:t>
            </a:fld>
            <a:endParaRPr lang="fr-F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2428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8" name="Google Shape;438;p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D959C74-2B93-36BE-D4D7-96F0AECE43FA}"/>
            </a:ext>
          </a:extLst>
        </p:cNvPr>
        <p:cNvGrpSpPr/>
        <p:nvPr/>
      </p:nvGrpSpPr>
      <p:grpSpPr>
        <a:xfrm>
          <a:off x="0" y="0"/>
          <a:ext cx="0" cy="0"/>
          <a:chOff x="0" y="0"/>
          <a:chExt cx="0" cy="0"/>
        </a:xfrm>
      </p:grpSpPr>
      <p:sp>
        <p:nvSpPr>
          <p:cNvPr id="139" name="Google Shape;139;p52:notes">
            <a:extLst>
              <a:ext uri="{FF2B5EF4-FFF2-40B4-BE49-F238E27FC236}">
                <a16:creationId xmlns:a16="http://schemas.microsoft.com/office/drawing/2014/main" id="{422E7F44-79B5-B67B-20AB-46343EA00F5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p52:notes">
            <a:extLst>
              <a:ext uri="{FF2B5EF4-FFF2-40B4-BE49-F238E27FC236}">
                <a16:creationId xmlns:a16="http://schemas.microsoft.com/office/drawing/2014/main" id="{A76A98DC-2BAE-E5E1-B8CB-331217BBE44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46760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2" name="Google Shape;162;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1" name="Google Shape;181;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5" name="Google Shape;31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9" name="Google Shape;199;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8" name="Google Shape;23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6.xml"/><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7.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7.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7.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12.sv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ntent_Text+image">
  <p:cSld name="TEXT+IMAGE">
    <p:bg>
      <p:bgPr>
        <a:solidFill>
          <a:schemeClr val="lt1"/>
        </a:solidFill>
        <a:effectLst/>
      </p:bgPr>
    </p:bg>
    <p:spTree>
      <p:nvGrpSpPr>
        <p:cNvPr id="1" name="Shape 38"/>
        <p:cNvGrpSpPr/>
        <p:nvPr/>
      </p:nvGrpSpPr>
      <p:grpSpPr>
        <a:xfrm>
          <a:off x="0" y="0"/>
          <a:ext cx="0" cy="0"/>
          <a:chOff x="0" y="0"/>
          <a:chExt cx="0" cy="0"/>
        </a:xfrm>
      </p:grpSpPr>
      <p:sp>
        <p:nvSpPr>
          <p:cNvPr id="39" name="Google Shape;39;p83"/>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0" name="Google Shape;40;p83"/>
          <p:cNvSpPr txBox="1">
            <a:spLocks noGrp="1"/>
          </p:cNvSpPr>
          <p:nvPr>
            <p:ph type="body" idx="1"/>
          </p:nvPr>
        </p:nvSpPr>
        <p:spPr>
          <a:xfrm>
            <a:off x="247059" y="571500"/>
            <a:ext cx="5273631" cy="147447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1" name="Google Shape;41;p83"/>
          <p:cNvSpPr txBox="1">
            <a:spLocks noGrp="1"/>
          </p:cNvSpPr>
          <p:nvPr>
            <p:ph type="body" idx="2"/>
          </p:nvPr>
        </p:nvSpPr>
        <p:spPr>
          <a:xfrm>
            <a:off x="239713" y="248126"/>
            <a:ext cx="5292407" cy="30765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80000"/>
              </a:lnSpc>
              <a:spcBef>
                <a:spcPts val="1000"/>
              </a:spcBef>
              <a:spcAft>
                <a:spcPts val="0"/>
              </a:spcAft>
              <a:buClr>
                <a:schemeClr val="accent6"/>
              </a:buClr>
              <a:buSzPts val="1000"/>
              <a:buFont typeface="Arial"/>
              <a:buNone/>
              <a:defRPr sz="1000" b="1" i="0" u="none" strike="noStrike" cap="none">
                <a:solidFill>
                  <a:schemeClr val="accent6"/>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83"/>
          <p:cNvSpPr txBox="1">
            <a:spLocks noGrp="1"/>
          </p:cNvSpPr>
          <p:nvPr>
            <p:ph type="body" idx="3"/>
          </p:nvPr>
        </p:nvSpPr>
        <p:spPr>
          <a:xfrm>
            <a:off x="254953" y="2845294"/>
            <a:ext cx="5254307" cy="3764281"/>
          </a:xfrm>
          <a:prstGeom prst="rect">
            <a:avLst/>
          </a:prstGeom>
          <a:noFill/>
          <a:ln>
            <a:noFill/>
          </a:ln>
        </p:spPr>
        <p:txBody>
          <a:bodyPr spcFirstLastPara="1" wrap="square" lIns="91425" tIns="45700" rIns="91425" bIns="45700" anchor="b" anchorCtr="0">
            <a:noAutofit/>
          </a:bodyPr>
          <a:lstStyle>
            <a:lvl1pPr marL="457200" marR="0" lvl="0" indent="-228600" algn="l" rtl="0">
              <a:lnSpc>
                <a:spcPct val="150000"/>
              </a:lnSpc>
              <a:spcBef>
                <a:spcPts val="1000"/>
              </a:spcBef>
              <a:spcAft>
                <a:spcPts val="0"/>
              </a:spcAft>
              <a:buClr>
                <a:schemeClr val="dk1"/>
              </a:buClr>
              <a:buSzPts val="1200"/>
              <a:buFont typeface="Arial"/>
              <a:buNone/>
              <a:defRPr sz="1600" b="0" i="0" u="none" strike="noStrike" cap="none">
                <a:solidFill>
                  <a:schemeClr val="dk1"/>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83"/>
          <p:cNvSpPr>
            <a:spLocks noGrp="1"/>
          </p:cNvSpPr>
          <p:nvPr>
            <p:ph type="pic" idx="4"/>
          </p:nvPr>
        </p:nvSpPr>
        <p:spPr>
          <a:xfrm>
            <a:off x="6343650" y="0"/>
            <a:ext cx="5337175" cy="6858000"/>
          </a:xfrm>
          <a:prstGeom prst="rect">
            <a:avLst/>
          </a:prstGeom>
          <a:noFill/>
          <a:ln>
            <a:noFill/>
          </a:ln>
        </p:spPr>
        <p:txBody>
          <a:bodyPr/>
          <a:lstStyle/>
          <a:p>
            <a:endParaRPr lang="en-GB"/>
          </a:p>
        </p:txBody>
      </p:sp>
      <p:sp>
        <p:nvSpPr>
          <p:cNvPr id="44" name="Google Shape;44;p83"/>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
        <p:nvSpPr>
          <p:cNvPr id="45" name="Google Shape;45;p83"/>
          <p:cNvSpPr txBox="1">
            <a:spLocks noGrp="1"/>
          </p:cNvSpPr>
          <p:nvPr>
            <p:ph type="body" idx="5"/>
          </p:nvPr>
        </p:nvSpPr>
        <p:spPr>
          <a:xfrm rot="-5400000">
            <a:off x="10017467" y="5274674"/>
            <a:ext cx="2978150" cy="18850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_Text+image">
  <p:cSld name="Content_Text+image">
    <p:bg>
      <p:bgPr>
        <a:solidFill>
          <a:schemeClr val="lt1"/>
        </a:solidFill>
        <a:effectLst/>
      </p:bgPr>
    </p:bg>
    <p:spTree>
      <p:nvGrpSpPr>
        <p:cNvPr id="1" name="Shape 45"/>
        <p:cNvGrpSpPr/>
        <p:nvPr/>
      </p:nvGrpSpPr>
      <p:grpSpPr>
        <a:xfrm>
          <a:off x="0" y="0"/>
          <a:ext cx="0" cy="0"/>
          <a:chOff x="0" y="0"/>
          <a:chExt cx="0" cy="0"/>
        </a:xfrm>
      </p:grpSpPr>
      <p:sp>
        <p:nvSpPr>
          <p:cNvPr id="46" name="Google Shape;46;p44"/>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7" name="Google Shape;47;p44"/>
          <p:cNvSpPr txBox="1">
            <a:spLocks noGrp="1"/>
          </p:cNvSpPr>
          <p:nvPr>
            <p:ph type="body" idx="1"/>
          </p:nvPr>
        </p:nvSpPr>
        <p:spPr>
          <a:xfrm>
            <a:off x="247059" y="571500"/>
            <a:ext cx="5273631" cy="147447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8" name="Google Shape;48;p44"/>
          <p:cNvSpPr txBox="1">
            <a:spLocks noGrp="1"/>
          </p:cNvSpPr>
          <p:nvPr>
            <p:ph type="body" idx="2"/>
          </p:nvPr>
        </p:nvSpPr>
        <p:spPr>
          <a:xfrm>
            <a:off x="239713" y="248126"/>
            <a:ext cx="5292407" cy="30765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80000"/>
              </a:lnSpc>
              <a:spcBef>
                <a:spcPts val="1000"/>
              </a:spcBef>
              <a:spcAft>
                <a:spcPts val="0"/>
              </a:spcAft>
              <a:buClr>
                <a:schemeClr val="accent6"/>
              </a:buClr>
              <a:buSzPts val="1000"/>
              <a:buFont typeface="Arial"/>
              <a:buNone/>
              <a:defRPr sz="1000" b="1" i="0" u="none" strike="noStrike" cap="none">
                <a:solidFill>
                  <a:schemeClr val="accent6"/>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9" name="Google Shape;49;p44"/>
          <p:cNvSpPr txBox="1">
            <a:spLocks noGrp="1"/>
          </p:cNvSpPr>
          <p:nvPr>
            <p:ph type="body" idx="3"/>
          </p:nvPr>
        </p:nvSpPr>
        <p:spPr>
          <a:xfrm>
            <a:off x="254953" y="2845294"/>
            <a:ext cx="5254307" cy="3764281"/>
          </a:xfrm>
          <a:prstGeom prst="rect">
            <a:avLst/>
          </a:prstGeom>
          <a:noFill/>
          <a:ln>
            <a:noFill/>
          </a:ln>
        </p:spPr>
        <p:txBody>
          <a:bodyPr spcFirstLastPara="1" wrap="square" lIns="91425" tIns="45700" rIns="91425" bIns="45700" anchor="b" anchorCtr="0">
            <a:noAutofit/>
          </a:bodyPr>
          <a:lstStyle>
            <a:lvl1pPr marL="457200" marR="0" lvl="0" indent="-228600" algn="l" rtl="0">
              <a:lnSpc>
                <a:spcPct val="150000"/>
              </a:lnSpc>
              <a:spcBef>
                <a:spcPts val="1000"/>
              </a:spcBef>
              <a:spcAft>
                <a:spcPts val="0"/>
              </a:spcAft>
              <a:buClr>
                <a:schemeClr val="dk1"/>
              </a:buClr>
              <a:buSzPts val="1200"/>
              <a:buFont typeface="Arial"/>
              <a:buNone/>
              <a:defRPr sz="1600" b="0" i="0" u="none" strike="noStrike" cap="none">
                <a:solidFill>
                  <a:schemeClr val="dk1"/>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0" name="Google Shape;50;p44"/>
          <p:cNvSpPr>
            <a:spLocks noGrp="1"/>
          </p:cNvSpPr>
          <p:nvPr>
            <p:ph type="pic" idx="4"/>
          </p:nvPr>
        </p:nvSpPr>
        <p:spPr>
          <a:xfrm>
            <a:off x="6343650" y="0"/>
            <a:ext cx="5337175" cy="6858000"/>
          </a:xfrm>
          <a:prstGeom prst="rect">
            <a:avLst/>
          </a:prstGeom>
          <a:noFill/>
          <a:ln>
            <a:noFill/>
          </a:ln>
        </p:spPr>
      </p:sp>
      <p:sp>
        <p:nvSpPr>
          <p:cNvPr id="51" name="Google Shape;51;p44"/>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
        <p:nvSpPr>
          <p:cNvPr id="52" name="Google Shape;52;p44"/>
          <p:cNvSpPr txBox="1">
            <a:spLocks noGrp="1"/>
          </p:cNvSpPr>
          <p:nvPr>
            <p:ph type="body" idx="5"/>
          </p:nvPr>
        </p:nvSpPr>
        <p:spPr>
          <a:xfrm rot="-5400000">
            <a:off x="10017467" y="5274674"/>
            <a:ext cx="2978150" cy="18850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931670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_TitleOnly" type="titleOnly">
  <p:cSld name="Content_TitleOnly">
    <p:bg>
      <p:bgPr>
        <a:solidFill>
          <a:schemeClr val="lt1"/>
        </a:solidFill>
        <a:effectLst/>
      </p:bgPr>
    </p:bg>
    <p:spTree>
      <p:nvGrpSpPr>
        <p:cNvPr id="1" name="Shape 53"/>
        <p:cNvGrpSpPr/>
        <p:nvPr/>
      </p:nvGrpSpPr>
      <p:grpSpPr>
        <a:xfrm>
          <a:off x="0" y="0"/>
          <a:ext cx="0" cy="0"/>
          <a:chOff x="0" y="0"/>
          <a:chExt cx="0" cy="0"/>
        </a:xfrm>
      </p:grpSpPr>
      <p:sp>
        <p:nvSpPr>
          <p:cNvPr id="54" name="Google Shape;54;p45"/>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5" name="Google Shape;55;p45"/>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6" name="Google Shape;56;p45"/>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80000"/>
              </a:lnSpc>
              <a:spcBef>
                <a:spcPts val="1000"/>
              </a:spcBef>
              <a:spcAft>
                <a:spcPts val="0"/>
              </a:spcAft>
              <a:buClr>
                <a:schemeClr val="accent6"/>
              </a:buClr>
              <a:buSzPts val="1000"/>
              <a:buFont typeface="Arial"/>
              <a:buNone/>
              <a:defRPr sz="1000" b="1" i="0" u="none" strike="noStrike" cap="none">
                <a:solidFill>
                  <a:schemeClr val="accent6"/>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7" name="Google Shape;57;p45"/>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Tree>
    <p:extLst>
      <p:ext uri="{BB962C8B-B14F-4D97-AF65-F5344CB8AC3E}">
        <p14:creationId xmlns:p14="http://schemas.microsoft.com/office/powerpoint/2010/main" val="11033505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ULLET_POINT">
  <p:cSld name="BULLET_POINT">
    <p:spTree>
      <p:nvGrpSpPr>
        <p:cNvPr id="1" name="Shape 58"/>
        <p:cNvGrpSpPr/>
        <p:nvPr/>
      </p:nvGrpSpPr>
      <p:grpSpPr>
        <a:xfrm>
          <a:off x="0" y="0"/>
          <a:ext cx="0" cy="0"/>
          <a:chOff x="0" y="0"/>
          <a:chExt cx="0" cy="0"/>
        </a:xfrm>
      </p:grpSpPr>
      <p:sp>
        <p:nvSpPr>
          <p:cNvPr id="59" name="Google Shape;59;p50"/>
          <p:cNvSpPr txBox="1">
            <a:spLocks noGrp="1"/>
          </p:cNvSpPr>
          <p:nvPr>
            <p:ph type="body" idx="1"/>
          </p:nvPr>
        </p:nvSpPr>
        <p:spPr>
          <a:xfrm>
            <a:off x="239713" y="2685274"/>
            <a:ext cx="10874375" cy="3920491"/>
          </a:xfrm>
          <a:prstGeom prst="rect">
            <a:avLst/>
          </a:prstGeom>
          <a:noFill/>
          <a:ln>
            <a:noFill/>
          </a:ln>
        </p:spPr>
        <p:txBody>
          <a:bodyPr spcFirstLastPara="1" wrap="square" lIns="91425" tIns="45700" rIns="91425" bIns="45700" anchor="t" anchorCtr="0">
            <a:noAutofit/>
          </a:bodyPr>
          <a:lstStyle>
            <a:lvl1pPr marL="457200" marR="0" lvl="0" indent="-304800" algn="l" rtl="0">
              <a:lnSpc>
                <a:spcPct val="150000"/>
              </a:lnSpc>
              <a:spcBef>
                <a:spcPts val="1000"/>
              </a:spcBef>
              <a:spcAft>
                <a:spcPts val="0"/>
              </a:spcAft>
              <a:buClr>
                <a:schemeClr val="dk2"/>
              </a:buClr>
              <a:buSzPts val="1200"/>
              <a:buFont typeface="Courier New"/>
              <a:buChar char="o"/>
              <a:defRPr sz="1600" b="0" i="0" u="none" strike="noStrike" cap="none">
                <a:solidFill>
                  <a:srgbClr val="000000"/>
                </a:solidFill>
                <a:latin typeface="Poppins Light"/>
                <a:ea typeface="Poppins Light"/>
                <a:cs typeface="Poppins Light"/>
                <a:sym typeface="Poppins Light"/>
              </a:defRPr>
            </a:lvl1pPr>
            <a:lvl2pPr marL="914400" marR="0" lvl="1" indent="-304800" algn="l" rtl="0">
              <a:lnSpc>
                <a:spcPct val="150000"/>
              </a:lnSpc>
              <a:spcBef>
                <a:spcPts val="1000"/>
              </a:spcBef>
              <a:spcAft>
                <a:spcPts val="0"/>
              </a:spcAft>
              <a:buClr>
                <a:schemeClr val="accent6"/>
              </a:buClr>
              <a:buSzPts val="1200"/>
              <a:buFont typeface="Arial"/>
              <a:buChar char="•"/>
              <a:defRPr sz="1600" b="0" i="0" u="none" strike="noStrike" cap="none">
                <a:solidFill>
                  <a:schemeClr val="dk1"/>
                </a:solidFill>
                <a:latin typeface="Poppins Light"/>
                <a:ea typeface="Poppins Light"/>
                <a:cs typeface="Poppins Light"/>
                <a:sym typeface="Poppins Light"/>
              </a:defRPr>
            </a:lvl2pPr>
            <a:lvl3pPr marL="1371600" marR="0" lvl="2" indent="-304800" algn="l" rtl="0">
              <a:lnSpc>
                <a:spcPct val="150000"/>
              </a:lnSpc>
              <a:spcBef>
                <a:spcPts val="1000"/>
              </a:spcBef>
              <a:spcAft>
                <a:spcPts val="0"/>
              </a:spcAft>
              <a:buClr>
                <a:schemeClr val="accent3"/>
              </a:buClr>
              <a:buSzPts val="1200"/>
              <a:buFont typeface="Noto Sans Symbols"/>
              <a:buChar char="▪"/>
              <a:defRPr sz="1600" b="0" i="0" u="none" strike="noStrike" cap="none">
                <a:solidFill>
                  <a:schemeClr val="dk1"/>
                </a:solidFill>
                <a:latin typeface="Poppins Light"/>
                <a:ea typeface="Poppins Light"/>
                <a:cs typeface="Poppins Light"/>
                <a:sym typeface="Poppins Light"/>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0" name="Google Shape;60;p50"/>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1" name="Google Shape;61;p50"/>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
        <p:nvSpPr>
          <p:cNvPr id="62" name="Google Shape;62;p50"/>
          <p:cNvSpPr txBox="1">
            <a:spLocks noGrp="1"/>
          </p:cNvSpPr>
          <p:nvPr>
            <p:ph type="body" idx="2"/>
          </p:nvPr>
        </p:nvSpPr>
        <p:spPr>
          <a:xfrm>
            <a:off x="247059" y="571500"/>
            <a:ext cx="11080071" cy="58293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Google Shape;63;p50"/>
          <p:cNvSpPr txBox="1">
            <a:spLocks noGrp="1"/>
          </p:cNvSpPr>
          <p:nvPr>
            <p:ph type="body" idx="3"/>
          </p:nvPr>
        </p:nvSpPr>
        <p:spPr>
          <a:xfrm>
            <a:off x="239713" y="248126"/>
            <a:ext cx="11110277" cy="30765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80000"/>
              </a:lnSpc>
              <a:spcBef>
                <a:spcPts val="1000"/>
              </a:spcBef>
              <a:spcAft>
                <a:spcPts val="0"/>
              </a:spcAft>
              <a:buClr>
                <a:schemeClr val="accent6"/>
              </a:buClr>
              <a:buSzPts val="1000"/>
              <a:buFont typeface="Arial"/>
              <a:buNone/>
              <a:defRPr sz="1000" b="1" i="0" u="none" strike="noStrike" cap="none">
                <a:solidFill>
                  <a:schemeClr val="accent6"/>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302957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Content_TitleOnly">
  <p:cSld name="1_Content_TitleOnly">
    <p:bg>
      <p:bgPr>
        <a:solidFill>
          <a:srgbClr val="FDFDFD"/>
        </a:solidFill>
        <a:effectLst/>
      </p:bgPr>
    </p:bg>
    <p:spTree>
      <p:nvGrpSpPr>
        <p:cNvPr id="1" name="Shape 64"/>
        <p:cNvGrpSpPr/>
        <p:nvPr/>
      </p:nvGrpSpPr>
      <p:grpSpPr>
        <a:xfrm>
          <a:off x="0" y="0"/>
          <a:ext cx="0" cy="0"/>
          <a:chOff x="0" y="0"/>
          <a:chExt cx="0" cy="0"/>
        </a:xfrm>
      </p:grpSpPr>
      <p:sp>
        <p:nvSpPr>
          <p:cNvPr id="65" name="Google Shape;65;p53"/>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6" name="Google Shape;66;p53"/>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Tree>
    <p:extLst>
      <p:ext uri="{BB962C8B-B14F-4D97-AF65-F5344CB8AC3E}">
        <p14:creationId xmlns:p14="http://schemas.microsoft.com/office/powerpoint/2010/main" val="616154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tent_Text+image">
  <p:cSld name="1_Content_Text+image">
    <p:bg>
      <p:bgPr>
        <a:solidFill>
          <a:schemeClr val="lt1"/>
        </a:solidFill>
        <a:effectLst/>
      </p:bgPr>
    </p:bg>
    <p:spTree>
      <p:nvGrpSpPr>
        <p:cNvPr id="1" name="Shape 67"/>
        <p:cNvGrpSpPr/>
        <p:nvPr/>
      </p:nvGrpSpPr>
      <p:grpSpPr>
        <a:xfrm>
          <a:off x="0" y="0"/>
          <a:ext cx="0" cy="0"/>
          <a:chOff x="0" y="0"/>
          <a:chExt cx="0" cy="0"/>
        </a:xfrm>
      </p:grpSpPr>
      <p:sp>
        <p:nvSpPr>
          <p:cNvPr id="68" name="Google Shape;68;p54"/>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9" name="Google Shape;69;p54"/>
          <p:cNvSpPr txBox="1">
            <a:spLocks noGrp="1"/>
          </p:cNvSpPr>
          <p:nvPr>
            <p:ph type="body" idx="1"/>
          </p:nvPr>
        </p:nvSpPr>
        <p:spPr>
          <a:xfrm>
            <a:off x="247059" y="571500"/>
            <a:ext cx="5273631" cy="147447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0" name="Google Shape;70;p54"/>
          <p:cNvSpPr txBox="1">
            <a:spLocks noGrp="1"/>
          </p:cNvSpPr>
          <p:nvPr>
            <p:ph type="body" idx="2"/>
          </p:nvPr>
        </p:nvSpPr>
        <p:spPr>
          <a:xfrm>
            <a:off x="239713" y="248126"/>
            <a:ext cx="5292407" cy="30765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80000"/>
              </a:lnSpc>
              <a:spcBef>
                <a:spcPts val="1000"/>
              </a:spcBef>
              <a:spcAft>
                <a:spcPts val="0"/>
              </a:spcAft>
              <a:buClr>
                <a:schemeClr val="accent6"/>
              </a:buClr>
              <a:buSzPts val="1000"/>
              <a:buFont typeface="Arial"/>
              <a:buNone/>
              <a:defRPr sz="1000" b="1" i="0" u="none" strike="noStrike" cap="none">
                <a:solidFill>
                  <a:schemeClr val="accent6"/>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1" name="Google Shape;71;p54"/>
          <p:cNvSpPr txBox="1">
            <a:spLocks noGrp="1"/>
          </p:cNvSpPr>
          <p:nvPr>
            <p:ph type="body" idx="3"/>
          </p:nvPr>
        </p:nvSpPr>
        <p:spPr>
          <a:xfrm>
            <a:off x="5840412" y="551861"/>
            <a:ext cx="5292407" cy="14941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150000"/>
              </a:lnSpc>
              <a:spcBef>
                <a:spcPts val="1000"/>
              </a:spcBef>
              <a:spcAft>
                <a:spcPts val="0"/>
              </a:spcAft>
              <a:buClr>
                <a:schemeClr val="dk1"/>
              </a:buClr>
              <a:buSzPts val="1200"/>
              <a:buFont typeface="Arial"/>
              <a:buNone/>
              <a:defRPr sz="1600" b="0" i="0" u="none" strike="noStrike" cap="none">
                <a:solidFill>
                  <a:schemeClr val="dk1"/>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2" name="Google Shape;72;p54"/>
          <p:cNvSpPr>
            <a:spLocks noGrp="1"/>
          </p:cNvSpPr>
          <p:nvPr>
            <p:ph type="pic" idx="4"/>
          </p:nvPr>
        </p:nvSpPr>
        <p:spPr>
          <a:xfrm>
            <a:off x="0" y="2451652"/>
            <a:ext cx="11680825" cy="4406348"/>
          </a:xfrm>
          <a:prstGeom prst="rect">
            <a:avLst/>
          </a:prstGeom>
          <a:noFill/>
          <a:ln>
            <a:noFill/>
          </a:ln>
        </p:spPr>
      </p:sp>
      <p:sp>
        <p:nvSpPr>
          <p:cNvPr id="73" name="Google Shape;73;p54"/>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
        <p:nvSpPr>
          <p:cNvPr id="74" name="Google Shape;74;p54"/>
          <p:cNvSpPr txBox="1">
            <a:spLocks noGrp="1"/>
          </p:cNvSpPr>
          <p:nvPr>
            <p:ph type="body" idx="5"/>
          </p:nvPr>
        </p:nvSpPr>
        <p:spPr>
          <a:xfrm rot="-5400000">
            <a:off x="10017467" y="5274674"/>
            <a:ext cx="2978150" cy="18850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9432996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HEADLINE">
  <p:cSld name="MAIN HEADLINE">
    <p:spTree>
      <p:nvGrpSpPr>
        <p:cNvPr id="1" name="Shape 10"/>
        <p:cNvGrpSpPr/>
        <p:nvPr/>
      </p:nvGrpSpPr>
      <p:grpSpPr>
        <a:xfrm>
          <a:off x="0" y="0"/>
          <a:ext cx="0" cy="0"/>
          <a:chOff x="0" y="0"/>
          <a:chExt cx="0" cy="0"/>
        </a:xfrm>
      </p:grpSpPr>
      <p:pic>
        <p:nvPicPr>
          <p:cNvPr id="11" name="Google Shape;11;p38"/>
          <p:cNvPicPr preferRelativeResize="0"/>
          <p:nvPr/>
        </p:nvPicPr>
        <p:blipFill rotWithShape="1">
          <a:blip r:embed="rId2">
            <a:alphaModFix/>
          </a:blip>
          <a:srcRect t="3988" b="6670"/>
          <a:stretch/>
        </p:blipFill>
        <p:spPr>
          <a:xfrm flipH="1">
            <a:off x="5923688" y="-16953"/>
            <a:ext cx="5771354" cy="6874953"/>
          </a:xfrm>
          <a:prstGeom prst="rect">
            <a:avLst/>
          </a:prstGeom>
          <a:noFill/>
          <a:ln>
            <a:noFill/>
          </a:ln>
        </p:spPr>
      </p:pic>
      <p:pic>
        <p:nvPicPr>
          <p:cNvPr id="12" name="Google Shape;12;p38"/>
          <p:cNvPicPr preferRelativeResize="0"/>
          <p:nvPr/>
        </p:nvPicPr>
        <p:blipFill rotWithShape="1">
          <a:blip r:embed="rId3">
            <a:alphaModFix/>
          </a:blip>
          <a:srcRect/>
          <a:stretch/>
        </p:blipFill>
        <p:spPr>
          <a:xfrm>
            <a:off x="-1" y="-16953"/>
            <a:ext cx="7775973" cy="6889240"/>
          </a:xfrm>
          <a:prstGeom prst="rect">
            <a:avLst/>
          </a:prstGeom>
          <a:noFill/>
          <a:ln>
            <a:noFill/>
          </a:ln>
        </p:spPr>
      </p:pic>
      <p:sp>
        <p:nvSpPr>
          <p:cNvPr id="13" name="Google Shape;13;p38"/>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 name="Google Shape;14;p38"/>
          <p:cNvSpPr txBox="1">
            <a:spLocks noGrp="1"/>
          </p:cNvSpPr>
          <p:nvPr>
            <p:ph type="body" idx="1"/>
          </p:nvPr>
        </p:nvSpPr>
        <p:spPr>
          <a:xfrm>
            <a:off x="247059" y="3898232"/>
            <a:ext cx="6350965" cy="242601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lt1"/>
              </a:buClr>
              <a:buSzPts val="5200"/>
              <a:buFont typeface="Arial"/>
              <a:buNone/>
              <a:defRPr sz="5200" b="0" i="0" u="none" strike="noStrike" cap="none">
                <a:solidFill>
                  <a:schemeClr val="lt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 name="Google Shape;15;p38"/>
          <p:cNvSpPr txBox="1">
            <a:spLocks noGrp="1"/>
          </p:cNvSpPr>
          <p:nvPr>
            <p:ph type="body" idx="2"/>
          </p:nvPr>
        </p:nvSpPr>
        <p:spPr>
          <a:xfrm>
            <a:off x="240165" y="3224462"/>
            <a:ext cx="6357859" cy="421557"/>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lt1"/>
              </a:buClr>
              <a:buSzPts val="1600"/>
              <a:buFont typeface="Arial"/>
              <a:buNone/>
              <a:defRPr sz="2000" b="0" i="0" u="none" strike="noStrike" cap="none">
                <a:solidFill>
                  <a:schemeClr val="lt1"/>
                </a:solidFill>
                <a:latin typeface="Plus Jakarta Sans"/>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38"/>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
        <p:nvSpPr>
          <p:cNvPr id="17" name="Google Shape;17;p38"/>
          <p:cNvSpPr txBox="1">
            <a:spLocks noGrp="1"/>
          </p:cNvSpPr>
          <p:nvPr>
            <p:ph type="body" idx="3"/>
          </p:nvPr>
        </p:nvSpPr>
        <p:spPr>
          <a:xfrm rot="-5400000">
            <a:off x="10017467" y="5274674"/>
            <a:ext cx="2978150" cy="18850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pic>
        <p:nvPicPr>
          <p:cNvPr id="18" name="Google Shape;18;p38"/>
          <p:cNvPicPr preferRelativeResize="0"/>
          <p:nvPr/>
        </p:nvPicPr>
        <p:blipFill rotWithShape="1">
          <a:blip r:embed="rId4">
            <a:alphaModFix/>
          </a:blip>
          <a:srcRect/>
          <a:stretch/>
        </p:blipFill>
        <p:spPr>
          <a:xfrm>
            <a:off x="334964" y="333375"/>
            <a:ext cx="1185793" cy="338798"/>
          </a:xfrm>
          <a:prstGeom prst="rect">
            <a:avLst/>
          </a:prstGeom>
          <a:noFill/>
          <a:ln>
            <a:noFill/>
          </a:ln>
        </p:spPr>
      </p:pic>
    </p:spTree>
    <p:extLst>
      <p:ext uri="{BB962C8B-B14F-4D97-AF65-F5344CB8AC3E}">
        <p14:creationId xmlns:p14="http://schemas.microsoft.com/office/powerpoint/2010/main" val="92635250"/>
      </p:ext>
    </p:extLst>
  </p:cSld>
  <p:clrMapOvr>
    <a:masterClrMapping/>
  </p:clrMapOvr>
  <p:extLst>
    <p:ext uri="{DCECCB84-F9BA-43D5-87BE-67443E8EF086}">
      <p15:sldGuideLst xmlns:p15="http://schemas.microsoft.com/office/powerpoint/2012/main">
        <p15:guide id="1" pos="488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HAPTER TITLES_1" userDrawn="1">
  <p:cSld name="CHAPTER TITLES_1">
    <p:bg>
      <p:bgPr>
        <a:solidFill>
          <a:schemeClr val="accent6"/>
        </a:solidFill>
        <a:effectLst/>
      </p:bgPr>
    </p:bg>
    <p:spTree>
      <p:nvGrpSpPr>
        <p:cNvPr id="1" name="Shape 65"/>
        <p:cNvGrpSpPr/>
        <p:nvPr/>
      </p:nvGrpSpPr>
      <p:grpSpPr>
        <a:xfrm>
          <a:off x="0" y="0"/>
          <a:ext cx="0" cy="0"/>
          <a:chOff x="0" y="0"/>
          <a:chExt cx="0" cy="0"/>
        </a:xfrm>
      </p:grpSpPr>
      <p:sp>
        <p:nvSpPr>
          <p:cNvPr id="67" name="Google Shape;67;p29"/>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68" name="Google Shape;68;p29"/>
          <p:cNvSpPr txBox="1">
            <a:spLocks noGrp="1"/>
          </p:cNvSpPr>
          <p:nvPr>
            <p:ph type="body" idx="1"/>
          </p:nvPr>
        </p:nvSpPr>
        <p:spPr>
          <a:xfrm>
            <a:off x="247059" y="2257124"/>
            <a:ext cx="8146169" cy="1446196"/>
          </a:xfrm>
          <a:prstGeom prst="rect">
            <a:avLst/>
          </a:prstGeom>
          <a:noFill/>
          <a:ln>
            <a:noFill/>
          </a:ln>
        </p:spPr>
        <p:txBody>
          <a:bodyPr spcFirstLastPara="1" wrap="square" lIns="91425" tIns="45700" rIns="91425" bIns="45700" anchor="b" anchorCtr="0">
            <a:noAutofit/>
          </a:bodyPr>
          <a:lstStyle>
            <a:lvl1pPr marL="0" marR="0" lvl="0" indent="0" algn="l" rtl="0">
              <a:lnSpc>
                <a:spcPct val="90000"/>
              </a:lnSpc>
              <a:spcBef>
                <a:spcPts val="1000"/>
              </a:spcBef>
              <a:spcAft>
                <a:spcPts val="0"/>
              </a:spcAft>
              <a:buClr>
                <a:schemeClr val="lt1"/>
              </a:buClr>
              <a:buSzPts val="4400"/>
              <a:buFont typeface="Arial"/>
              <a:buNone/>
              <a:defRPr sz="4400" b="0" i="0" u="none" strike="noStrike" cap="none">
                <a:solidFill>
                  <a:schemeClr val="lt1"/>
                </a:solidFill>
                <a:latin typeface="+mn-lt"/>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9" name="Google Shape;69;p29"/>
          <p:cNvSpPr txBox="1">
            <a:spLocks noGrp="1"/>
          </p:cNvSpPr>
          <p:nvPr>
            <p:ph type="body" idx="2"/>
          </p:nvPr>
        </p:nvSpPr>
        <p:spPr>
          <a:xfrm>
            <a:off x="240164" y="3774149"/>
            <a:ext cx="8172315" cy="648659"/>
          </a:xfrm>
          <a:prstGeom prst="rect">
            <a:avLst/>
          </a:prstGeom>
          <a:noFill/>
          <a:ln>
            <a:noFill/>
          </a:ln>
        </p:spPr>
        <p:txBody>
          <a:bodyPr spcFirstLastPara="1" wrap="square" lIns="91425" tIns="45700" rIns="91425" bIns="45700" anchor="t" anchorCtr="0">
            <a:noAutofit/>
          </a:bodyPr>
          <a:lstStyle>
            <a:lvl1pPr marL="0" marR="0" lvl="0" indent="0" algn="l" rtl="0">
              <a:lnSpc>
                <a:spcPct val="90000"/>
              </a:lnSpc>
              <a:spcBef>
                <a:spcPts val="1000"/>
              </a:spcBef>
              <a:spcAft>
                <a:spcPts val="0"/>
              </a:spcAft>
              <a:buClr>
                <a:schemeClr val="lt1"/>
              </a:buClr>
              <a:buSzPts val="1600"/>
              <a:buFont typeface="Arial"/>
              <a:buNone/>
              <a:defRPr sz="2000" b="0" i="0" u="none" strike="noStrike" cap="none">
                <a:solidFill>
                  <a:schemeClr val="lt1"/>
                </a:solidFill>
                <a:latin typeface="+mn-lt"/>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70" name="Google Shape;70;p29"/>
          <p:cNvCxnSpPr/>
          <p:nvPr/>
        </p:nvCxnSpPr>
        <p:spPr>
          <a:xfrm>
            <a:off x="11697629" y="0"/>
            <a:ext cx="0" cy="6858000"/>
          </a:xfrm>
          <a:prstGeom prst="straightConnector1">
            <a:avLst/>
          </a:prstGeom>
          <a:noFill/>
          <a:ln w="9525" cap="flat" cmpd="sng">
            <a:solidFill>
              <a:schemeClr val="lt1"/>
            </a:solidFill>
            <a:prstDash val="solid"/>
            <a:miter lim="800000"/>
            <a:headEnd type="none" w="sm" len="sm"/>
            <a:tailEnd type="none" w="sm" len="sm"/>
          </a:ln>
        </p:spPr>
      </p:cxnSp>
      <p:sp>
        <p:nvSpPr>
          <p:cNvPr id="2" name="Google Shape;168;p46">
            <a:extLst>
              <a:ext uri="{FF2B5EF4-FFF2-40B4-BE49-F238E27FC236}">
                <a16:creationId xmlns:a16="http://schemas.microsoft.com/office/drawing/2014/main" id="{09A53A67-C62A-EAC0-C30C-63045E1EE10F}"/>
              </a:ext>
            </a:extLst>
          </p:cNvPr>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spcBef>
                <a:spcPts val="0"/>
              </a:spcBef>
              <a:buNone/>
              <a:defRPr sz="1000" b="0" i="0">
                <a:solidFill>
                  <a:schemeClr val="lt1"/>
                </a:solidFill>
                <a:latin typeface="+mn-lt"/>
                <a:ea typeface="Poppins Medium"/>
                <a:cs typeface="Poppins Medium"/>
                <a:sym typeface="Poppins Medium"/>
              </a:defRPr>
            </a:lvl1pPr>
            <a:lvl2pPr marL="0" marR="0" lvl="1" indent="0" algn="r" rtl="0">
              <a:spcBef>
                <a:spcPts val="0"/>
              </a:spcBef>
              <a:buNone/>
              <a:defRPr sz="1000" b="0" i="0">
                <a:solidFill>
                  <a:schemeClr val="lt1"/>
                </a:solidFill>
                <a:latin typeface="Poppins Medium"/>
                <a:ea typeface="Poppins Medium"/>
                <a:cs typeface="Poppins Medium"/>
                <a:sym typeface="Poppins Medium"/>
              </a:defRPr>
            </a:lvl2pPr>
            <a:lvl3pPr marL="0" marR="0" lvl="2" indent="0" algn="r" rtl="0">
              <a:spcBef>
                <a:spcPts val="0"/>
              </a:spcBef>
              <a:buNone/>
              <a:defRPr sz="1000" b="0" i="0">
                <a:solidFill>
                  <a:schemeClr val="lt1"/>
                </a:solidFill>
                <a:latin typeface="Poppins Medium"/>
                <a:ea typeface="Poppins Medium"/>
                <a:cs typeface="Poppins Medium"/>
                <a:sym typeface="Poppins Medium"/>
              </a:defRPr>
            </a:lvl3pPr>
            <a:lvl4pPr marL="0" marR="0" lvl="3" indent="0" algn="r" rtl="0">
              <a:spcBef>
                <a:spcPts val="0"/>
              </a:spcBef>
              <a:buNone/>
              <a:defRPr sz="1000" b="0" i="0">
                <a:solidFill>
                  <a:schemeClr val="lt1"/>
                </a:solidFill>
                <a:latin typeface="Poppins Medium"/>
                <a:ea typeface="Poppins Medium"/>
                <a:cs typeface="Poppins Medium"/>
                <a:sym typeface="Poppins Medium"/>
              </a:defRPr>
            </a:lvl4pPr>
            <a:lvl5pPr marL="0" marR="0" lvl="4" indent="0" algn="r" rtl="0">
              <a:spcBef>
                <a:spcPts val="0"/>
              </a:spcBef>
              <a:buNone/>
              <a:defRPr sz="1000" b="0" i="0">
                <a:solidFill>
                  <a:schemeClr val="lt1"/>
                </a:solidFill>
                <a:latin typeface="Poppins Medium"/>
                <a:ea typeface="Poppins Medium"/>
                <a:cs typeface="Poppins Medium"/>
                <a:sym typeface="Poppins Medium"/>
              </a:defRPr>
            </a:lvl5pPr>
            <a:lvl6pPr marL="0" marR="0" lvl="5" indent="0" algn="r" rtl="0">
              <a:spcBef>
                <a:spcPts val="0"/>
              </a:spcBef>
              <a:buNone/>
              <a:defRPr sz="1000" b="0" i="0">
                <a:solidFill>
                  <a:schemeClr val="lt1"/>
                </a:solidFill>
                <a:latin typeface="Poppins Medium"/>
                <a:ea typeface="Poppins Medium"/>
                <a:cs typeface="Poppins Medium"/>
                <a:sym typeface="Poppins Medium"/>
              </a:defRPr>
            </a:lvl6pPr>
            <a:lvl7pPr marL="0" marR="0" lvl="6" indent="0" algn="r" rtl="0">
              <a:spcBef>
                <a:spcPts val="0"/>
              </a:spcBef>
              <a:buNone/>
              <a:defRPr sz="1000" b="0" i="0">
                <a:solidFill>
                  <a:schemeClr val="lt1"/>
                </a:solidFill>
                <a:latin typeface="Poppins Medium"/>
                <a:ea typeface="Poppins Medium"/>
                <a:cs typeface="Poppins Medium"/>
                <a:sym typeface="Poppins Medium"/>
              </a:defRPr>
            </a:lvl7pPr>
            <a:lvl8pPr marL="0" marR="0" lvl="7" indent="0" algn="r" rtl="0">
              <a:spcBef>
                <a:spcPts val="0"/>
              </a:spcBef>
              <a:buNone/>
              <a:defRPr sz="1000" b="0" i="0">
                <a:solidFill>
                  <a:schemeClr val="lt1"/>
                </a:solidFill>
                <a:latin typeface="Poppins Medium"/>
                <a:ea typeface="Poppins Medium"/>
                <a:cs typeface="Poppins Medium"/>
                <a:sym typeface="Poppins Medium"/>
              </a:defRPr>
            </a:lvl8pPr>
            <a:lvl9pPr marL="0" marR="0" lvl="8" indent="0" algn="r" rtl="0">
              <a:spcBef>
                <a:spcPts val="0"/>
              </a:spcBef>
              <a:buNone/>
              <a:defRPr sz="1000" b="0" i="0">
                <a:solidFill>
                  <a:schemeClr val="lt1"/>
                </a:solidFill>
                <a:latin typeface="Poppins Medium"/>
                <a:ea typeface="Poppins Medium"/>
                <a:cs typeface="Poppins Medium"/>
                <a:sym typeface="Poppins Medium"/>
              </a:defRPr>
            </a:lvl9pPr>
          </a:lstStyle>
          <a:p>
            <a:fld id="{00000000-1234-1234-1234-123412341234}" type="slidenum">
              <a:rPr lang="fr-FR" smtClean="0"/>
              <a:pPr/>
              <a:t>‹#›</a:t>
            </a:fld>
            <a:endParaRPr lang="fr-FR"/>
          </a:p>
        </p:txBody>
      </p:sp>
      <p:pic>
        <p:nvPicPr>
          <p:cNvPr id="4" name="Graphique 3">
            <a:extLst>
              <a:ext uri="{FF2B5EF4-FFF2-40B4-BE49-F238E27FC236}">
                <a16:creationId xmlns:a16="http://schemas.microsoft.com/office/drawing/2014/main" id="{A9FC583D-B899-9F49-027E-EE6E1E37A9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239783" y="-302227"/>
            <a:ext cx="7944590" cy="9160599"/>
          </a:xfrm>
          <a:prstGeom prst="rect">
            <a:avLst/>
          </a:prstGeom>
        </p:spPr>
      </p:pic>
      <p:pic>
        <p:nvPicPr>
          <p:cNvPr id="5" name="Graphique 4">
            <a:extLst>
              <a:ext uri="{FF2B5EF4-FFF2-40B4-BE49-F238E27FC236}">
                <a16:creationId xmlns:a16="http://schemas.microsoft.com/office/drawing/2014/main" id="{93677323-1386-DA32-FEBC-BA82FB81526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34963" y="333375"/>
            <a:ext cx="1185797" cy="338799"/>
          </a:xfrm>
          <a:prstGeom prst="rect">
            <a:avLst/>
          </a:prstGeom>
        </p:spPr>
      </p:pic>
    </p:spTree>
    <p:extLst>
      <p:ext uri="{BB962C8B-B14F-4D97-AF65-F5344CB8AC3E}">
        <p14:creationId xmlns:p14="http://schemas.microsoft.com/office/powerpoint/2010/main" val="664046165"/>
      </p:ext>
    </p:extLst>
  </p:cSld>
  <p:clrMapOvr>
    <a:masterClrMapping/>
  </p:clrMapOvr>
  <p:extLst>
    <p:ext uri="{DCECCB84-F9BA-43D5-87BE-67443E8EF086}">
      <p15:sldGuideLst xmlns:p15="http://schemas.microsoft.com/office/powerpoint/2012/main">
        <p15:guide id="1" orient="horz" pos="2047">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CHAPTER TITLES_2" userDrawn="1">
  <p:cSld name="1_CHAPTER TITLES_2">
    <p:spTree>
      <p:nvGrpSpPr>
        <p:cNvPr id="1" name="Shape 74"/>
        <p:cNvGrpSpPr/>
        <p:nvPr/>
      </p:nvGrpSpPr>
      <p:grpSpPr>
        <a:xfrm>
          <a:off x="0" y="0"/>
          <a:ext cx="0" cy="0"/>
          <a:chOff x="0" y="0"/>
          <a:chExt cx="0" cy="0"/>
        </a:xfrm>
      </p:grpSpPr>
      <p:sp>
        <p:nvSpPr>
          <p:cNvPr id="76" name="Google Shape;76;p30"/>
          <p:cNvSpPr/>
          <p:nvPr userDrawn="1"/>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80" name="Google Shape;80;p30"/>
          <p:cNvSpPr txBox="1">
            <a:spLocks noGrp="1"/>
          </p:cNvSpPr>
          <p:nvPr>
            <p:ph type="body" idx="2"/>
          </p:nvPr>
        </p:nvSpPr>
        <p:spPr>
          <a:xfrm>
            <a:off x="247059" y="2257124"/>
            <a:ext cx="8146169" cy="1446196"/>
          </a:xfrm>
          <a:prstGeom prst="rect">
            <a:avLst/>
          </a:prstGeom>
          <a:noFill/>
          <a:ln>
            <a:noFill/>
          </a:ln>
        </p:spPr>
        <p:txBody>
          <a:bodyPr spcFirstLastPara="1" wrap="square" lIns="91425" tIns="45700" rIns="91425" bIns="45700" anchor="b" anchorCtr="0">
            <a:noAutofit/>
          </a:bodyPr>
          <a:lstStyle>
            <a:lvl1pPr marL="0" marR="0" lvl="0" indent="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mn-lt"/>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1" name="Google Shape;81;p30"/>
          <p:cNvSpPr txBox="1">
            <a:spLocks noGrp="1"/>
          </p:cNvSpPr>
          <p:nvPr>
            <p:ph type="body" idx="3"/>
          </p:nvPr>
        </p:nvSpPr>
        <p:spPr>
          <a:xfrm>
            <a:off x="240165" y="3774149"/>
            <a:ext cx="8153064" cy="648659"/>
          </a:xfrm>
          <a:prstGeom prst="rect">
            <a:avLst/>
          </a:prstGeom>
          <a:noFill/>
          <a:ln>
            <a:noFill/>
          </a:ln>
        </p:spPr>
        <p:txBody>
          <a:bodyPr spcFirstLastPara="1" wrap="square" lIns="91425" tIns="45700" rIns="91425" bIns="45700" anchor="t" anchorCtr="0">
            <a:noAutofit/>
          </a:bodyPr>
          <a:lstStyle>
            <a:lvl1pPr marL="0" marR="0" lvl="0" indent="0" algn="l" rtl="0">
              <a:lnSpc>
                <a:spcPct val="90000"/>
              </a:lnSpc>
              <a:spcBef>
                <a:spcPts val="1000"/>
              </a:spcBef>
              <a:spcAft>
                <a:spcPts val="0"/>
              </a:spcAft>
              <a:buClr>
                <a:schemeClr val="dk1"/>
              </a:buClr>
              <a:buSzPts val="1600"/>
              <a:buFont typeface="Arial"/>
              <a:buNone/>
              <a:defRPr sz="2000" b="0" i="0" u="none" strike="noStrike" cap="none">
                <a:solidFill>
                  <a:schemeClr val="dk1"/>
                </a:solidFill>
                <a:latin typeface="+mn-lt"/>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5" name="Graphique 4">
            <a:extLst>
              <a:ext uri="{FF2B5EF4-FFF2-40B4-BE49-F238E27FC236}">
                <a16:creationId xmlns:a16="http://schemas.microsoft.com/office/drawing/2014/main" id="{B16D4544-526B-55F7-7CD3-DE03633DD6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32662" y="-1078210"/>
            <a:ext cx="6997297" cy="13994593"/>
          </a:xfrm>
          <a:prstGeom prst="rect">
            <a:avLst/>
          </a:prstGeom>
        </p:spPr>
      </p:pic>
      <p:sp>
        <p:nvSpPr>
          <p:cNvPr id="3" name="Google Shape;168;p46">
            <a:extLst>
              <a:ext uri="{FF2B5EF4-FFF2-40B4-BE49-F238E27FC236}">
                <a16:creationId xmlns:a16="http://schemas.microsoft.com/office/drawing/2014/main" id="{59076B12-8743-3424-6146-217D8B921E43}"/>
              </a:ext>
            </a:extLst>
          </p:cNvPr>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spcBef>
                <a:spcPts val="0"/>
              </a:spcBef>
              <a:buNone/>
              <a:defRPr sz="1000" b="0" i="0">
                <a:solidFill>
                  <a:schemeClr val="lt1"/>
                </a:solidFill>
                <a:latin typeface="+mn-lt"/>
                <a:ea typeface="Poppins Medium"/>
                <a:cs typeface="Poppins Medium"/>
                <a:sym typeface="Poppins Medium"/>
              </a:defRPr>
            </a:lvl1pPr>
            <a:lvl2pPr marL="0" marR="0" lvl="1" indent="0" algn="r" rtl="0">
              <a:spcBef>
                <a:spcPts val="0"/>
              </a:spcBef>
              <a:buNone/>
              <a:defRPr sz="1000" b="0" i="0">
                <a:solidFill>
                  <a:schemeClr val="lt1"/>
                </a:solidFill>
                <a:latin typeface="Poppins Medium"/>
                <a:ea typeface="Poppins Medium"/>
                <a:cs typeface="Poppins Medium"/>
                <a:sym typeface="Poppins Medium"/>
              </a:defRPr>
            </a:lvl2pPr>
            <a:lvl3pPr marL="0" marR="0" lvl="2" indent="0" algn="r" rtl="0">
              <a:spcBef>
                <a:spcPts val="0"/>
              </a:spcBef>
              <a:buNone/>
              <a:defRPr sz="1000" b="0" i="0">
                <a:solidFill>
                  <a:schemeClr val="lt1"/>
                </a:solidFill>
                <a:latin typeface="Poppins Medium"/>
                <a:ea typeface="Poppins Medium"/>
                <a:cs typeface="Poppins Medium"/>
                <a:sym typeface="Poppins Medium"/>
              </a:defRPr>
            </a:lvl3pPr>
            <a:lvl4pPr marL="0" marR="0" lvl="3" indent="0" algn="r" rtl="0">
              <a:spcBef>
                <a:spcPts val="0"/>
              </a:spcBef>
              <a:buNone/>
              <a:defRPr sz="1000" b="0" i="0">
                <a:solidFill>
                  <a:schemeClr val="lt1"/>
                </a:solidFill>
                <a:latin typeface="Poppins Medium"/>
                <a:ea typeface="Poppins Medium"/>
                <a:cs typeface="Poppins Medium"/>
                <a:sym typeface="Poppins Medium"/>
              </a:defRPr>
            </a:lvl4pPr>
            <a:lvl5pPr marL="0" marR="0" lvl="4" indent="0" algn="r" rtl="0">
              <a:spcBef>
                <a:spcPts val="0"/>
              </a:spcBef>
              <a:buNone/>
              <a:defRPr sz="1000" b="0" i="0">
                <a:solidFill>
                  <a:schemeClr val="lt1"/>
                </a:solidFill>
                <a:latin typeface="Poppins Medium"/>
                <a:ea typeface="Poppins Medium"/>
                <a:cs typeface="Poppins Medium"/>
                <a:sym typeface="Poppins Medium"/>
              </a:defRPr>
            </a:lvl5pPr>
            <a:lvl6pPr marL="0" marR="0" lvl="5" indent="0" algn="r" rtl="0">
              <a:spcBef>
                <a:spcPts val="0"/>
              </a:spcBef>
              <a:buNone/>
              <a:defRPr sz="1000" b="0" i="0">
                <a:solidFill>
                  <a:schemeClr val="lt1"/>
                </a:solidFill>
                <a:latin typeface="Poppins Medium"/>
                <a:ea typeface="Poppins Medium"/>
                <a:cs typeface="Poppins Medium"/>
                <a:sym typeface="Poppins Medium"/>
              </a:defRPr>
            </a:lvl6pPr>
            <a:lvl7pPr marL="0" marR="0" lvl="6" indent="0" algn="r" rtl="0">
              <a:spcBef>
                <a:spcPts val="0"/>
              </a:spcBef>
              <a:buNone/>
              <a:defRPr sz="1000" b="0" i="0">
                <a:solidFill>
                  <a:schemeClr val="lt1"/>
                </a:solidFill>
                <a:latin typeface="Poppins Medium"/>
                <a:ea typeface="Poppins Medium"/>
                <a:cs typeface="Poppins Medium"/>
                <a:sym typeface="Poppins Medium"/>
              </a:defRPr>
            </a:lvl7pPr>
            <a:lvl8pPr marL="0" marR="0" lvl="7" indent="0" algn="r" rtl="0">
              <a:spcBef>
                <a:spcPts val="0"/>
              </a:spcBef>
              <a:buNone/>
              <a:defRPr sz="1000" b="0" i="0">
                <a:solidFill>
                  <a:schemeClr val="lt1"/>
                </a:solidFill>
                <a:latin typeface="Poppins Medium"/>
                <a:ea typeface="Poppins Medium"/>
                <a:cs typeface="Poppins Medium"/>
                <a:sym typeface="Poppins Medium"/>
              </a:defRPr>
            </a:lvl8pPr>
            <a:lvl9pPr marL="0" marR="0" lvl="8" indent="0" algn="r" rtl="0">
              <a:spcBef>
                <a:spcPts val="0"/>
              </a:spcBef>
              <a:buNone/>
              <a:defRPr sz="1000" b="0" i="0">
                <a:solidFill>
                  <a:schemeClr val="lt1"/>
                </a:solidFill>
                <a:latin typeface="Poppins Medium"/>
                <a:ea typeface="Poppins Medium"/>
                <a:cs typeface="Poppins Medium"/>
                <a:sym typeface="Poppins Medium"/>
              </a:defRPr>
            </a:lvl9pPr>
          </a:lstStyle>
          <a:p>
            <a:fld id="{00000000-1234-1234-1234-123412341234}" type="slidenum">
              <a:rPr lang="fr-FR" smtClean="0"/>
              <a:pPr/>
              <a:t>‹#›</a:t>
            </a:fld>
            <a:endParaRPr lang="fr-FR"/>
          </a:p>
        </p:txBody>
      </p:sp>
      <p:pic>
        <p:nvPicPr>
          <p:cNvPr id="2" name="Graphique 1">
            <a:extLst>
              <a:ext uri="{FF2B5EF4-FFF2-40B4-BE49-F238E27FC236}">
                <a16:creationId xmlns:a16="http://schemas.microsoft.com/office/drawing/2014/main" id="{282D0C62-381E-D8E0-93CE-EC8E9DD3500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34963" y="333375"/>
            <a:ext cx="1195887" cy="341682"/>
          </a:xfrm>
          <a:prstGeom prst="rect">
            <a:avLst/>
          </a:prstGeom>
        </p:spPr>
      </p:pic>
    </p:spTree>
    <p:extLst>
      <p:ext uri="{BB962C8B-B14F-4D97-AF65-F5344CB8AC3E}">
        <p14:creationId xmlns:p14="http://schemas.microsoft.com/office/powerpoint/2010/main" val="14308429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HAPTER TITLES_3" userDrawn="1">
  <p:cSld name="CHAPTER TITLES_3">
    <p:bg>
      <p:bgPr>
        <a:solidFill>
          <a:schemeClr val="dk1"/>
        </a:solidFill>
        <a:effectLst/>
      </p:bgPr>
    </p:bg>
    <p:spTree>
      <p:nvGrpSpPr>
        <p:cNvPr id="1" name="Shape 82"/>
        <p:cNvGrpSpPr/>
        <p:nvPr/>
      </p:nvGrpSpPr>
      <p:grpSpPr>
        <a:xfrm>
          <a:off x="0" y="0"/>
          <a:ext cx="0" cy="0"/>
          <a:chOff x="0" y="0"/>
          <a:chExt cx="0" cy="0"/>
        </a:xfrm>
      </p:grpSpPr>
      <p:pic>
        <p:nvPicPr>
          <p:cNvPr id="4" name="Graphique 3">
            <a:extLst>
              <a:ext uri="{FF2B5EF4-FFF2-40B4-BE49-F238E27FC236}">
                <a16:creationId xmlns:a16="http://schemas.microsoft.com/office/drawing/2014/main" id="{68C52AB4-82FC-5D05-6265-1C8BB7CAC55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32536" y="310118"/>
            <a:ext cx="10836825" cy="7687662"/>
          </a:xfrm>
          <a:prstGeom prst="rect">
            <a:avLst/>
          </a:prstGeom>
        </p:spPr>
      </p:pic>
      <p:sp>
        <p:nvSpPr>
          <p:cNvPr id="88" name="Google Shape;88;p31"/>
          <p:cNvSpPr txBox="1">
            <a:spLocks noGrp="1"/>
          </p:cNvSpPr>
          <p:nvPr>
            <p:ph type="body" idx="2"/>
          </p:nvPr>
        </p:nvSpPr>
        <p:spPr>
          <a:xfrm>
            <a:off x="247059" y="2257124"/>
            <a:ext cx="8146169" cy="1446196"/>
          </a:xfrm>
          <a:prstGeom prst="rect">
            <a:avLst/>
          </a:prstGeom>
          <a:noFill/>
          <a:ln>
            <a:noFill/>
          </a:ln>
        </p:spPr>
        <p:txBody>
          <a:bodyPr spcFirstLastPara="1" wrap="square" lIns="91425" tIns="45700" rIns="91425" bIns="45700" anchor="b" anchorCtr="0">
            <a:noAutofit/>
          </a:bodyPr>
          <a:lstStyle>
            <a:lvl1pPr marL="0" marR="0" lvl="0" indent="0" algn="l" rtl="0">
              <a:lnSpc>
                <a:spcPct val="90000"/>
              </a:lnSpc>
              <a:spcBef>
                <a:spcPts val="1000"/>
              </a:spcBef>
              <a:spcAft>
                <a:spcPts val="0"/>
              </a:spcAft>
              <a:buClr>
                <a:schemeClr val="lt1"/>
              </a:buClr>
              <a:buSzPts val="4400"/>
              <a:buFont typeface="Arial"/>
              <a:buNone/>
              <a:defRPr sz="4400" b="0" i="0" u="none" strike="noStrike" cap="none">
                <a:solidFill>
                  <a:schemeClr val="lt1"/>
                </a:solidFill>
                <a:latin typeface="+mn-lt"/>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9" name="Google Shape;89;p31"/>
          <p:cNvSpPr txBox="1">
            <a:spLocks noGrp="1"/>
          </p:cNvSpPr>
          <p:nvPr>
            <p:ph type="body" idx="3"/>
          </p:nvPr>
        </p:nvSpPr>
        <p:spPr>
          <a:xfrm>
            <a:off x="240164" y="3774149"/>
            <a:ext cx="8172315" cy="648659"/>
          </a:xfrm>
          <a:prstGeom prst="rect">
            <a:avLst/>
          </a:prstGeom>
          <a:noFill/>
          <a:ln>
            <a:noFill/>
          </a:ln>
        </p:spPr>
        <p:txBody>
          <a:bodyPr spcFirstLastPara="1" wrap="square" lIns="91425" tIns="45700" rIns="91425" bIns="45700" anchor="t" anchorCtr="0">
            <a:noAutofit/>
          </a:bodyPr>
          <a:lstStyle>
            <a:lvl1pPr marL="0" marR="0" lvl="0" indent="0" algn="l" rtl="0">
              <a:lnSpc>
                <a:spcPct val="90000"/>
              </a:lnSpc>
              <a:spcBef>
                <a:spcPts val="1000"/>
              </a:spcBef>
              <a:spcAft>
                <a:spcPts val="0"/>
              </a:spcAft>
              <a:buClr>
                <a:schemeClr val="lt1"/>
              </a:buClr>
              <a:buSzPts val="1600"/>
              <a:buFont typeface="Arial"/>
              <a:buNone/>
              <a:defRPr sz="2000" b="0" i="0" u="none" strike="noStrike" cap="none">
                <a:solidFill>
                  <a:schemeClr val="lt1"/>
                </a:solidFill>
                <a:latin typeface="+mn-lt"/>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4" name="Google Shape;84;p31"/>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 name="Google Shape;168;p46">
            <a:extLst>
              <a:ext uri="{FF2B5EF4-FFF2-40B4-BE49-F238E27FC236}">
                <a16:creationId xmlns:a16="http://schemas.microsoft.com/office/drawing/2014/main" id="{698D98DF-6D15-73F3-DDAE-3F221370FCEF}"/>
              </a:ext>
            </a:extLst>
          </p:cNvPr>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spcBef>
                <a:spcPts val="0"/>
              </a:spcBef>
              <a:buNone/>
              <a:defRPr sz="1000" b="0" i="0">
                <a:solidFill>
                  <a:schemeClr val="lt1"/>
                </a:solidFill>
                <a:latin typeface="+mn-lt"/>
                <a:ea typeface="Poppins Medium"/>
                <a:cs typeface="Poppins Medium"/>
                <a:sym typeface="Poppins Medium"/>
              </a:defRPr>
            </a:lvl1pPr>
            <a:lvl2pPr marL="0" marR="0" lvl="1" indent="0" algn="r" rtl="0">
              <a:spcBef>
                <a:spcPts val="0"/>
              </a:spcBef>
              <a:buNone/>
              <a:defRPr sz="1000" b="0" i="0">
                <a:solidFill>
                  <a:schemeClr val="lt1"/>
                </a:solidFill>
                <a:latin typeface="Poppins Medium"/>
                <a:ea typeface="Poppins Medium"/>
                <a:cs typeface="Poppins Medium"/>
                <a:sym typeface="Poppins Medium"/>
              </a:defRPr>
            </a:lvl2pPr>
            <a:lvl3pPr marL="0" marR="0" lvl="2" indent="0" algn="r" rtl="0">
              <a:spcBef>
                <a:spcPts val="0"/>
              </a:spcBef>
              <a:buNone/>
              <a:defRPr sz="1000" b="0" i="0">
                <a:solidFill>
                  <a:schemeClr val="lt1"/>
                </a:solidFill>
                <a:latin typeface="Poppins Medium"/>
                <a:ea typeface="Poppins Medium"/>
                <a:cs typeface="Poppins Medium"/>
                <a:sym typeface="Poppins Medium"/>
              </a:defRPr>
            </a:lvl3pPr>
            <a:lvl4pPr marL="0" marR="0" lvl="3" indent="0" algn="r" rtl="0">
              <a:spcBef>
                <a:spcPts val="0"/>
              </a:spcBef>
              <a:buNone/>
              <a:defRPr sz="1000" b="0" i="0">
                <a:solidFill>
                  <a:schemeClr val="lt1"/>
                </a:solidFill>
                <a:latin typeface="Poppins Medium"/>
                <a:ea typeface="Poppins Medium"/>
                <a:cs typeface="Poppins Medium"/>
                <a:sym typeface="Poppins Medium"/>
              </a:defRPr>
            </a:lvl4pPr>
            <a:lvl5pPr marL="0" marR="0" lvl="4" indent="0" algn="r" rtl="0">
              <a:spcBef>
                <a:spcPts val="0"/>
              </a:spcBef>
              <a:buNone/>
              <a:defRPr sz="1000" b="0" i="0">
                <a:solidFill>
                  <a:schemeClr val="lt1"/>
                </a:solidFill>
                <a:latin typeface="Poppins Medium"/>
                <a:ea typeface="Poppins Medium"/>
                <a:cs typeface="Poppins Medium"/>
                <a:sym typeface="Poppins Medium"/>
              </a:defRPr>
            </a:lvl5pPr>
            <a:lvl6pPr marL="0" marR="0" lvl="5" indent="0" algn="r" rtl="0">
              <a:spcBef>
                <a:spcPts val="0"/>
              </a:spcBef>
              <a:buNone/>
              <a:defRPr sz="1000" b="0" i="0">
                <a:solidFill>
                  <a:schemeClr val="lt1"/>
                </a:solidFill>
                <a:latin typeface="Poppins Medium"/>
                <a:ea typeface="Poppins Medium"/>
                <a:cs typeface="Poppins Medium"/>
                <a:sym typeface="Poppins Medium"/>
              </a:defRPr>
            </a:lvl6pPr>
            <a:lvl7pPr marL="0" marR="0" lvl="6" indent="0" algn="r" rtl="0">
              <a:spcBef>
                <a:spcPts val="0"/>
              </a:spcBef>
              <a:buNone/>
              <a:defRPr sz="1000" b="0" i="0">
                <a:solidFill>
                  <a:schemeClr val="lt1"/>
                </a:solidFill>
                <a:latin typeface="Poppins Medium"/>
                <a:ea typeface="Poppins Medium"/>
                <a:cs typeface="Poppins Medium"/>
                <a:sym typeface="Poppins Medium"/>
              </a:defRPr>
            </a:lvl7pPr>
            <a:lvl8pPr marL="0" marR="0" lvl="7" indent="0" algn="r" rtl="0">
              <a:spcBef>
                <a:spcPts val="0"/>
              </a:spcBef>
              <a:buNone/>
              <a:defRPr sz="1000" b="0" i="0">
                <a:solidFill>
                  <a:schemeClr val="lt1"/>
                </a:solidFill>
                <a:latin typeface="Poppins Medium"/>
                <a:ea typeface="Poppins Medium"/>
                <a:cs typeface="Poppins Medium"/>
                <a:sym typeface="Poppins Medium"/>
              </a:defRPr>
            </a:lvl8pPr>
            <a:lvl9pPr marL="0" marR="0" lvl="8" indent="0" algn="r" rtl="0">
              <a:spcBef>
                <a:spcPts val="0"/>
              </a:spcBef>
              <a:buNone/>
              <a:defRPr sz="1000" b="0" i="0">
                <a:solidFill>
                  <a:schemeClr val="lt1"/>
                </a:solidFill>
                <a:latin typeface="Poppins Medium"/>
                <a:ea typeface="Poppins Medium"/>
                <a:cs typeface="Poppins Medium"/>
                <a:sym typeface="Poppins Medium"/>
              </a:defRPr>
            </a:lvl9pPr>
          </a:lstStyle>
          <a:p>
            <a:fld id="{00000000-1234-1234-1234-123412341234}" type="slidenum">
              <a:rPr lang="fr-FR" smtClean="0"/>
              <a:pPr/>
              <a:t>‹#›</a:t>
            </a:fld>
            <a:endParaRPr lang="fr-FR"/>
          </a:p>
        </p:txBody>
      </p:sp>
      <p:pic>
        <p:nvPicPr>
          <p:cNvPr id="5" name="Graphique 4">
            <a:extLst>
              <a:ext uri="{FF2B5EF4-FFF2-40B4-BE49-F238E27FC236}">
                <a16:creationId xmlns:a16="http://schemas.microsoft.com/office/drawing/2014/main" id="{A927C82F-C49F-22F9-3955-5379C558B3F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34962" y="333375"/>
            <a:ext cx="1185797" cy="338799"/>
          </a:xfrm>
          <a:prstGeom prst="rect">
            <a:avLst/>
          </a:prstGeom>
        </p:spPr>
      </p:pic>
    </p:spTree>
    <p:extLst>
      <p:ext uri="{BB962C8B-B14F-4D97-AF65-F5344CB8AC3E}">
        <p14:creationId xmlns:p14="http://schemas.microsoft.com/office/powerpoint/2010/main" val="32761101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_Text+image" userDrawn="1">
  <p:cSld name="Content_Text+image">
    <p:bg>
      <p:bgPr>
        <a:solidFill>
          <a:schemeClr val="lt1"/>
        </a:solidFill>
        <a:effectLst/>
      </p:bgPr>
    </p:bg>
    <p:spTree>
      <p:nvGrpSpPr>
        <p:cNvPr id="1" name="Shape 135"/>
        <p:cNvGrpSpPr/>
        <p:nvPr/>
      </p:nvGrpSpPr>
      <p:grpSpPr>
        <a:xfrm>
          <a:off x="0" y="0"/>
          <a:ext cx="0" cy="0"/>
          <a:chOff x="0" y="0"/>
          <a:chExt cx="0" cy="0"/>
        </a:xfrm>
      </p:grpSpPr>
      <p:sp>
        <p:nvSpPr>
          <p:cNvPr id="136" name="Google Shape;136;p40"/>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9" name="Google Shape;139;p40"/>
          <p:cNvSpPr txBox="1">
            <a:spLocks noGrp="1"/>
          </p:cNvSpPr>
          <p:nvPr>
            <p:ph type="body" idx="2"/>
          </p:nvPr>
        </p:nvSpPr>
        <p:spPr>
          <a:xfrm>
            <a:off x="247059" y="571500"/>
            <a:ext cx="5273631" cy="1474470"/>
          </a:xfrm>
          <a:prstGeom prst="rect">
            <a:avLst/>
          </a:prstGeom>
          <a:noFill/>
          <a:ln>
            <a:noFill/>
          </a:ln>
        </p:spPr>
        <p:txBody>
          <a:bodyPr spcFirstLastPara="1" wrap="square" lIns="91425" tIns="45700" rIns="91425" bIns="45700" anchor="t" anchorCtr="0">
            <a:noAutofit/>
          </a:bodyPr>
          <a:lstStyle>
            <a:lvl1pPr marL="0" marR="0" lvl="0" indent="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0" name="Google Shape;140;p40"/>
          <p:cNvSpPr txBox="1">
            <a:spLocks noGrp="1"/>
          </p:cNvSpPr>
          <p:nvPr>
            <p:ph type="body" idx="3"/>
          </p:nvPr>
        </p:nvSpPr>
        <p:spPr>
          <a:xfrm>
            <a:off x="239713" y="248126"/>
            <a:ext cx="5292407" cy="307657"/>
          </a:xfrm>
          <a:prstGeom prst="rect">
            <a:avLst/>
          </a:prstGeom>
          <a:noFill/>
          <a:ln>
            <a:noFill/>
          </a:ln>
        </p:spPr>
        <p:txBody>
          <a:bodyPr spcFirstLastPara="1" wrap="square" lIns="91425" tIns="45700" rIns="91425" bIns="45700" anchor="t" anchorCtr="0">
            <a:noAutofit/>
          </a:bodyPr>
          <a:lstStyle>
            <a:lvl1pPr marL="0" marR="0" lvl="0" indent="0" algn="l" rtl="0">
              <a:lnSpc>
                <a:spcPct val="180000"/>
              </a:lnSpc>
              <a:spcBef>
                <a:spcPts val="1000"/>
              </a:spcBef>
              <a:spcAft>
                <a:spcPts val="0"/>
              </a:spcAft>
              <a:buClr>
                <a:schemeClr val="accent6"/>
              </a:buClr>
              <a:buSzPts val="1000"/>
              <a:buFont typeface="Arial"/>
              <a:buNone/>
              <a:defRPr sz="1000" b="1" i="0" u="none" strike="noStrike" cap="none">
                <a:solidFill>
                  <a:schemeClr val="accent6"/>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1" name="Google Shape;141;p40"/>
          <p:cNvSpPr txBox="1">
            <a:spLocks noGrp="1"/>
          </p:cNvSpPr>
          <p:nvPr>
            <p:ph type="body" idx="4"/>
          </p:nvPr>
        </p:nvSpPr>
        <p:spPr>
          <a:xfrm>
            <a:off x="5840412" y="551861"/>
            <a:ext cx="5292407" cy="1494110"/>
          </a:xfrm>
          <a:prstGeom prst="rect">
            <a:avLst/>
          </a:prstGeom>
          <a:noFill/>
          <a:ln>
            <a:noFill/>
          </a:ln>
        </p:spPr>
        <p:txBody>
          <a:bodyPr spcFirstLastPara="1" wrap="square" lIns="91425" tIns="45700" rIns="91425" bIns="45700" anchor="b" anchorCtr="0">
            <a:noAutofit/>
          </a:bodyPr>
          <a:lstStyle>
            <a:lvl1pPr marL="0" marR="0" lvl="0" indent="0" algn="l" rtl="0">
              <a:lnSpc>
                <a:spcPct val="150000"/>
              </a:lnSpc>
              <a:spcBef>
                <a:spcPts val="1000"/>
              </a:spcBef>
              <a:spcAft>
                <a:spcPts val="0"/>
              </a:spcAft>
              <a:buClr>
                <a:schemeClr val="dk1"/>
              </a:buClr>
              <a:buSzPts val="1200"/>
              <a:buFont typeface="Arial"/>
              <a:buNone/>
              <a:defRPr sz="1600" b="0" i="0" u="none" strike="noStrike" cap="none">
                <a:solidFill>
                  <a:schemeClr val="dk1"/>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2" name="Google Shape;142;p40"/>
          <p:cNvSpPr>
            <a:spLocks noGrp="1"/>
          </p:cNvSpPr>
          <p:nvPr>
            <p:ph type="pic" idx="5"/>
          </p:nvPr>
        </p:nvSpPr>
        <p:spPr>
          <a:xfrm>
            <a:off x="0" y="2451652"/>
            <a:ext cx="11680825" cy="4406348"/>
          </a:xfrm>
          <a:prstGeom prst="rect">
            <a:avLst/>
          </a:prstGeom>
          <a:noFill/>
          <a:ln>
            <a:noFill/>
          </a:ln>
        </p:spPr>
        <p:txBody>
          <a:bodyPr/>
          <a:lstStyle/>
          <a:p>
            <a:endParaRPr lang="fr-FR"/>
          </a:p>
        </p:txBody>
      </p:sp>
      <p:sp>
        <p:nvSpPr>
          <p:cNvPr id="2" name="Google Shape;168;p46">
            <a:extLst>
              <a:ext uri="{FF2B5EF4-FFF2-40B4-BE49-F238E27FC236}">
                <a16:creationId xmlns:a16="http://schemas.microsoft.com/office/drawing/2014/main" id="{8003A27A-7002-93B1-7E1F-0D4040071AAC}"/>
              </a:ext>
            </a:extLst>
          </p:cNvPr>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spcBef>
                <a:spcPts val="0"/>
              </a:spcBef>
              <a:buNone/>
              <a:defRPr sz="1000" b="0" i="0">
                <a:solidFill>
                  <a:schemeClr val="lt1"/>
                </a:solidFill>
                <a:latin typeface="Poppins Medium"/>
                <a:ea typeface="Poppins Medium"/>
                <a:cs typeface="Poppins Medium"/>
                <a:sym typeface="Poppins Medium"/>
              </a:defRPr>
            </a:lvl1pPr>
            <a:lvl2pPr marL="0" marR="0" lvl="1" indent="0" algn="r" rtl="0">
              <a:spcBef>
                <a:spcPts val="0"/>
              </a:spcBef>
              <a:buNone/>
              <a:defRPr sz="1000" b="0" i="0">
                <a:solidFill>
                  <a:schemeClr val="lt1"/>
                </a:solidFill>
                <a:latin typeface="Poppins Medium"/>
                <a:ea typeface="Poppins Medium"/>
                <a:cs typeface="Poppins Medium"/>
                <a:sym typeface="Poppins Medium"/>
              </a:defRPr>
            </a:lvl2pPr>
            <a:lvl3pPr marL="0" marR="0" lvl="2" indent="0" algn="r" rtl="0">
              <a:spcBef>
                <a:spcPts val="0"/>
              </a:spcBef>
              <a:buNone/>
              <a:defRPr sz="1000" b="0" i="0">
                <a:solidFill>
                  <a:schemeClr val="lt1"/>
                </a:solidFill>
                <a:latin typeface="Poppins Medium"/>
                <a:ea typeface="Poppins Medium"/>
                <a:cs typeface="Poppins Medium"/>
                <a:sym typeface="Poppins Medium"/>
              </a:defRPr>
            </a:lvl3pPr>
            <a:lvl4pPr marL="0" marR="0" lvl="3" indent="0" algn="r" rtl="0">
              <a:spcBef>
                <a:spcPts val="0"/>
              </a:spcBef>
              <a:buNone/>
              <a:defRPr sz="1000" b="0" i="0">
                <a:solidFill>
                  <a:schemeClr val="lt1"/>
                </a:solidFill>
                <a:latin typeface="Poppins Medium"/>
                <a:ea typeface="Poppins Medium"/>
                <a:cs typeface="Poppins Medium"/>
                <a:sym typeface="Poppins Medium"/>
              </a:defRPr>
            </a:lvl4pPr>
            <a:lvl5pPr marL="0" marR="0" lvl="4" indent="0" algn="r" rtl="0">
              <a:spcBef>
                <a:spcPts val="0"/>
              </a:spcBef>
              <a:buNone/>
              <a:defRPr sz="1000" b="0" i="0">
                <a:solidFill>
                  <a:schemeClr val="lt1"/>
                </a:solidFill>
                <a:latin typeface="Poppins Medium"/>
                <a:ea typeface="Poppins Medium"/>
                <a:cs typeface="Poppins Medium"/>
                <a:sym typeface="Poppins Medium"/>
              </a:defRPr>
            </a:lvl5pPr>
            <a:lvl6pPr marL="0" marR="0" lvl="5" indent="0" algn="r" rtl="0">
              <a:spcBef>
                <a:spcPts val="0"/>
              </a:spcBef>
              <a:buNone/>
              <a:defRPr sz="1000" b="0" i="0">
                <a:solidFill>
                  <a:schemeClr val="lt1"/>
                </a:solidFill>
                <a:latin typeface="Poppins Medium"/>
                <a:ea typeface="Poppins Medium"/>
                <a:cs typeface="Poppins Medium"/>
                <a:sym typeface="Poppins Medium"/>
              </a:defRPr>
            </a:lvl6pPr>
            <a:lvl7pPr marL="0" marR="0" lvl="6" indent="0" algn="r" rtl="0">
              <a:spcBef>
                <a:spcPts val="0"/>
              </a:spcBef>
              <a:buNone/>
              <a:defRPr sz="1000" b="0" i="0">
                <a:solidFill>
                  <a:schemeClr val="lt1"/>
                </a:solidFill>
                <a:latin typeface="Poppins Medium"/>
                <a:ea typeface="Poppins Medium"/>
                <a:cs typeface="Poppins Medium"/>
                <a:sym typeface="Poppins Medium"/>
              </a:defRPr>
            </a:lvl7pPr>
            <a:lvl8pPr marL="0" marR="0" lvl="7" indent="0" algn="r" rtl="0">
              <a:spcBef>
                <a:spcPts val="0"/>
              </a:spcBef>
              <a:buNone/>
              <a:defRPr sz="1000" b="0" i="0">
                <a:solidFill>
                  <a:schemeClr val="lt1"/>
                </a:solidFill>
                <a:latin typeface="Poppins Medium"/>
                <a:ea typeface="Poppins Medium"/>
                <a:cs typeface="Poppins Medium"/>
                <a:sym typeface="Poppins Medium"/>
              </a:defRPr>
            </a:lvl8pPr>
            <a:lvl9pPr marL="0" marR="0" lvl="8" indent="0" algn="r" rtl="0">
              <a:spcBef>
                <a:spcPts val="0"/>
              </a:spcBef>
              <a:buNone/>
              <a:defRPr sz="1000" b="0" i="0">
                <a:solidFill>
                  <a:schemeClr val="lt1"/>
                </a:solidFill>
                <a:latin typeface="Poppins Medium"/>
                <a:ea typeface="Poppins Medium"/>
                <a:cs typeface="Poppins Medium"/>
                <a:sym typeface="Poppins Medium"/>
              </a:defRPr>
            </a:lvl9pPr>
          </a:lstStyle>
          <a:p>
            <a:fld id="{00000000-1234-1234-1234-123412341234}" type="slidenum">
              <a:rPr lang="fr-FR" smtClean="0"/>
              <a:pPr/>
              <a:t>‹#›</a:t>
            </a:fld>
            <a:endParaRPr lang="fr-FR"/>
          </a:p>
        </p:txBody>
      </p:sp>
      <p:sp>
        <p:nvSpPr>
          <p:cNvPr id="3" name="Espace réservé du texte 6">
            <a:extLst>
              <a:ext uri="{FF2B5EF4-FFF2-40B4-BE49-F238E27FC236}">
                <a16:creationId xmlns:a16="http://schemas.microsoft.com/office/drawing/2014/main" id="{3F5786E4-10CC-5456-9092-B24E0C7019D9}"/>
              </a:ext>
            </a:extLst>
          </p:cNvPr>
          <p:cNvSpPr>
            <a:spLocks noGrp="1"/>
          </p:cNvSpPr>
          <p:nvPr>
            <p:ph type="body" sz="quarter" idx="13"/>
          </p:nvPr>
        </p:nvSpPr>
        <p:spPr>
          <a:xfrm rot="16200000">
            <a:off x="10017467" y="5274674"/>
            <a:ext cx="2978150" cy="188501"/>
          </a:xfrm>
          <a:prstGeom prst="rect">
            <a:avLst/>
          </a:prstGeom>
        </p:spPr>
        <p:txBody>
          <a:bodyPr/>
          <a:lstStyle>
            <a:lvl1pPr>
              <a:defRPr sz="800">
                <a:solidFill>
                  <a:schemeClr val="tx1"/>
                </a:solidFill>
              </a:defRPr>
            </a:lvl1pPr>
            <a:lvl2pPr>
              <a:defRPr sz="800"/>
            </a:lvl2pPr>
            <a:lvl3pPr>
              <a:defRPr sz="800"/>
            </a:lvl3pPr>
            <a:lvl4pPr>
              <a:defRPr sz="800"/>
            </a:lvl4pPr>
            <a:lvl5pPr>
              <a:defRPr sz="800"/>
            </a:lvl5pPr>
          </a:lstStyle>
          <a:p>
            <a:pPr lvl="0"/>
            <a:endParaRPr lang="fr-FR"/>
          </a:p>
        </p:txBody>
      </p:sp>
    </p:spTree>
    <p:extLst>
      <p:ext uri="{BB962C8B-B14F-4D97-AF65-F5344CB8AC3E}">
        <p14:creationId xmlns:p14="http://schemas.microsoft.com/office/powerpoint/2010/main" val="576378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tent_TitleOnly" type="titleOnly">
  <p:cSld name="TITLE_ONLY">
    <p:bg>
      <p:bgPr>
        <a:solidFill>
          <a:schemeClr val="lt1"/>
        </a:solidFill>
        <a:effectLst/>
      </p:bgPr>
    </p:bg>
    <p:spTree>
      <p:nvGrpSpPr>
        <p:cNvPr id="1" name="Shape 46"/>
        <p:cNvGrpSpPr/>
        <p:nvPr/>
      </p:nvGrpSpPr>
      <p:grpSpPr>
        <a:xfrm>
          <a:off x="0" y="0"/>
          <a:ext cx="0" cy="0"/>
          <a:chOff x="0" y="0"/>
          <a:chExt cx="0" cy="0"/>
        </a:xfrm>
      </p:grpSpPr>
      <p:sp>
        <p:nvSpPr>
          <p:cNvPr id="47" name="Google Shape;47;p38"/>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8" name="Google Shape;48;p38"/>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9" name="Google Shape;49;p38"/>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80000"/>
              </a:lnSpc>
              <a:spcBef>
                <a:spcPts val="1000"/>
              </a:spcBef>
              <a:spcAft>
                <a:spcPts val="0"/>
              </a:spcAft>
              <a:buClr>
                <a:schemeClr val="accent6"/>
              </a:buClr>
              <a:buSzPts val="1000"/>
              <a:buFont typeface="Arial"/>
              <a:buNone/>
              <a:defRPr sz="1000" b="1" i="0" u="none" strike="noStrike" cap="none">
                <a:solidFill>
                  <a:schemeClr val="accent6"/>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0" name="Google Shape;50;p38"/>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ontent_TitleOnly">
  <p:cSld name="BLANK_PAGE">
    <p:bg>
      <p:bgPr>
        <a:solidFill>
          <a:srgbClr val="FDFDFD"/>
        </a:solidFill>
        <a:effectLst/>
      </p:bgPr>
    </p:bg>
    <p:spTree>
      <p:nvGrpSpPr>
        <p:cNvPr id="1" name="Shape 57"/>
        <p:cNvGrpSpPr/>
        <p:nvPr/>
      </p:nvGrpSpPr>
      <p:grpSpPr>
        <a:xfrm>
          <a:off x="0" y="0"/>
          <a:ext cx="0" cy="0"/>
          <a:chOff x="0" y="0"/>
          <a:chExt cx="0" cy="0"/>
        </a:xfrm>
      </p:grpSpPr>
      <p:sp>
        <p:nvSpPr>
          <p:cNvPr id="58" name="Google Shape;58;p87"/>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9" name="Google Shape;59;p87"/>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_Text+image">
  <p:cSld name="TEXT+IMAGE_3">
    <p:bg>
      <p:bgPr>
        <a:solidFill>
          <a:schemeClr val="lt1"/>
        </a:solidFill>
        <a:effectLst/>
      </p:bgPr>
    </p:bg>
    <p:spTree>
      <p:nvGrpSpPr>
        <p:cNvPr id="1" name="Shape 60"/>
        <p:cNvGrpSpPr/>
        <p:nvPr/>
      </p:nvGrpSpPr>
      <p:grpSpPr>
        <a:xfrm>
          <a:off x="0" y="0"/>
          <a:ext cx="0" cy="0"/>
          <a:chOff x="0" y="0"/>
          <a:chExt cx="0" cy="0"/>
        </a:xfrm>
      </p:grpSpPr>
      <p:sp>
        <p:nvSpPr>
          <p:cNvPr id="61" name="Google Shape;61;p89"/>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2" name="Google Shape;62;p89"/>
          <p:cNvSpPr txBox="1">
            <a:spLocks noGrp="1"/>
          </p:cNvSpPr>
          <p:nvPr>
            <p:ph type="body" idx="1"/>
          </p:nvPr>
        </p:nvSpPr>
        <p:spPr>
          <a:xfrm>
            <a:off x="247059" y="571500"/>
            <a:ext cx="5273631" cy="147447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Google Shape;63;p89"/>
          <p:cNvSpPr txBox="1">
            <a:spLocks noGrp="1"/>
          </p:cNvSpPr>
          <p:nvPr>
            <p:ph type="body" idx="2"/>
          </p:nvPr>
        </p:nvSpPr>
        <p:spPr>
          <a:xfrm>
            <a:off x="239713" y="248126"/>
            <a:ext cx="5292407" cy="30765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80000"/>
              </a:lnSpc>
              <a:spcBef>
                <a:spcPts val="1000"/>
              </a:spcBef>
              <a:spcAft>
                <a:spcPts val="0"/>
              </a:spcAft>
              <a:buClr>
                <a:schemeClr val="accent6"/>
              </a:buClr>
              <a:buSzPts val="1000"/>
              <a:buFont typeface="Arial"/>
              <a:buNone/>
              <a:defRPr sz="1000" b="1" i="0" u="none" strike="noStrike" cap="none">
                <a:solidFill>
                  <a:schemeClr val="accent6"/>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4" name="Google Shape;64;p89"/>
          <p:cNvSpPr txBox="1">
            <a:spLocks noGrp="1"/>
          </p:cNvSpPr>
          <p:nvPr>
            <p:ph type="body" idx="3"/>
          </p:nvPr>
        </p:nvSpPr>
        <p:spPr>
          <a:xfrm>
            <a:off x="5840412" y="551861"/>
            <a:ext cx="5292407" cy="14941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150000"/>
              </a:lnSpc>
              <a:spcBef>
                <a:spcPts val="1000"/>
              </a:spcBef>
              <a:spcAft>
                <a:spcPts val="0"/>
              </a:spcAft>
              <a:buClr>
                <a:schemeClr val="dk1"/>
              </a:buClr>
              <a:buSzPts val="1200"/>
              <a:buFont typeface="Arial"/>
              <a:buNone/>
              <a:defRPr sz="1600" b="0" i="0" u="none" strike="noStrike" cap="none">
                <a:solidFill>
                  <a:schemeClr val="dk1"/>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5" name="Google Shape;65;p89"/>
          <p:cNvSpPr>
            <a:spLocks noGrp="1"/>
          </p:cNvSpPr>
          <p:nvPr>
            <p:ph type="pic" idx="4"/>
          </p:nvPr>
        </p:nvSpPr>
        <p:spPr>
          <a:xfrm>
            <a:off x="0" y="2451652"/>
            <a:ext cx="11680825" cy="4406348"/>
          </a:xfrm>
          <a:prstGeom prst="rect">
            <a:avLst/>
          </a:prstGeom>
          <a:noFill/>
          <a:ln>
            <a:noFill/>
          </a:ln>
        </p:spPr>
      </p:sp>
      <p:sp>
        <p:nvSpPr>
          <p:cNvPr id="66" name="Google Shape;66;p89"/>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
        <p:nvSpPr>
          <p:cNvPr id="67" name="Google Shape;67;p89"/>
          <p:cNvSpPr txBox="1">
            <a:spLocks noGrp="1"/>
          </p:cNvSpPr>
          <p:nvPr>
            <p:ph type="body" idx="5"/>
          </p:nvPr>
        </p:nvSpPr>
        <p:spPr>
          <a:xfrm rot="-5400000">
            <a:off x="10017467" y="5274674"/>
            <a:ext cx="2978150" cy="18850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bg>
      <p:bgPr>
        <a:solidFill>
          <a:schemeClr val="accent2"/>
        </a:solidFill>
        <a:effectLst/>
      </p:bgPr>
    </p:bg>
    <p:spTree>
      <p:nvGrpSpPr>
        <p:cNvPr id="1" name="Shape 37"/>
        <p:cNvGrpSpPr/>
        <p:nvPr/>
      </p:nvGrpSpPr>
      <p:grpSpPr>
        <a:xfrm>
          <a:off x="0" y="0"/>
          <a:ext cx="0" cy="0"/>
          <a:chOff x="0" y="0"/>
          <a:chExt cx="0" cy="0"/>
        </a:xfrm>
      </p:grpSpPr>
      <p:sp>
        <p:nvSpPr>
          <p:cNvPr id="39" name="Google Shape;39;p57"/>
          <p:cNvSpPr txBox="1">
            <a:spLocks noGrp="1"/>
          </p:cNvSpPr>
          <p:nvPr>
            <p:ph type="body" idx="1"/>
          </p:nvPr>
        </p:nvSpPr>
        <p:spPr>
          <a:xfrm>
            <a:off x="247059" y="2257124"/>
            <a:ext cx="8146169" cy="1446196"/>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lt1"/>
              </a:buClr>
              <a:buSzPts val="4400"/>
              <a:buFont typeface="Arial"/>
              <a:buNone/>
              <a:defRPr sz="4400" b="0" i="0" u="none" strike="noStrike" cap="none">
                <a:solidFill>
                  <a:schemeClr val="lt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0" name="Google Shape;40;p57"/>
          <p:cNvSpPr txBox="1">
            <a:spLocks noGrp="1"/>
          </p:cNvSpPr>
          <p:nvPr>
            <p:ph type="body" idx="2"/>
          </p:nvPr>
        </p:nvSpPr>
        <p:spPr>
          <a:xfrm>
            <a:off x="240164" y="3774149"/>
            <a:ext cx="8172315" cy="64865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1600"/>
              <a:buFont typeface="Arial"/>
              <a:buNone/>
              <a:defRPr sz="2000" b="0" i="0" u="none" strike="noStrike" cap="none">
                <a:solidFill>
                  <a:schemeClr val="lt1"/>
                </a:solidFill>
                <a:latin typeface="Plus Jakarta Sans"/>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1" name="Google Shape;41;p57"/>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2" name="Google Shape;42;p57"/>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pic>
        <p:nvPicPr>
          <p:cNvPr id="43" name="Google Shape;43;p57"/>
          <p:cNvPicPr preferRelativeResize="0"/>
          <p:nvPr/>
        </p:nvPicPr>
        <p:blipFill rotWithShape="1">
          <a:blip r:embed="rId2">
            <a:alphaModFix/>
          </a:blip>
          <a:srcRect/>
          <a:stretch/>
        </p:blipFill>
        <p:spPr>
          <a:xfrm>
            <a:off x="334962" y="333375"/>
            <a:ext cx="1185797" cy="338799"/>
          </a:xfrm>
          <a:prstGeom prst="rect">
            <a:avLst/>
          </a:prstGeom>
          <a:noFill/>
          <a:ln>
            <a:noFill/>
          </a:ln>
        </p:spPr>
      </p:pic>
      <p:pic>
        <p:nvPicPr>
          <p:cNvPr id="2" name="Graphique 3">
            <a:extLst>
              <a:ext uri="{FF2B5EF4-FFF2-40B4-BE49-F238E27FC236}">
                <a16:creationId xmlns:a16="http://schemas.microsoft.com/office/drawing/2014/main" id="{01AF605D-844A-AD38-9F9D-40214BCB60E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32536" y="310118"/>
            <a:ext cx="10836825" cy="7687662"/>
          </a:xfrm>
          <a:prstGeom prst="rect">
            <a:avLst/>
          </a:prstGeom>
        </p:spPr>
      </p:pic>
    </p:spTree>
    <p:extLst>
      <p:ext uri="{BB962C8B-B14F-4D97-AF65-F5344CB8AC3E}">
        <p14:creationId xmlns:p14="http://schemas.microsoft.com/office/powerpoint/2010/main" val="783388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HAPTER TITLES_1" userDrawn="1">
  <p:cSld name="CHAPTER TITLES_1">
    <p:bg>
      <p:bgPr>
        <a:solidFill>
          <a:schemeClr val="accent6"/>
        </a:solidFill>
        <a:effectLst/>
      </p:bgPr>
    </p:bg>
    <p:spTree>
      <p:nvGrpSpPr>
        <p:cNvPr id="1" name="Shape 65"/>
        <p:cNvGrpSpPr/>
        <p:nvPr/>
      </p:nvGrpSpPr>
      <p:grpSpPr>
        <a:xfrm>
          <a:off x="0" y="0"/>
          <a:ext cx="0" cy="0"/>
          <a:chOff x="0" y="0"/>
          <a:chExt cx="0" cy="0"/>
        </a:xfrm>
      </p:grpSpPr>
      <p:sp>
        <p:nvSpPr>
          <p:cNvPr id="67" name="Google Shape;67;p29"/>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68" name="Google Shape;68;p29"/>
          <p:cNvSpPr txBox="1">
            <a:spLocks noGrp="1"/>
          </p:cNvSpPr>
          <p:nvPr>
            <p:ph type="body" idx="1"/>
          </p:nvPr>
        </p:nvSpPr>
        <p:spPr>
          <a:xfrm>
            <a:off x="247059" y="2257124"/>
            <a:ext cx="8146169" cy="1446196"/>
          </a:xfrm>
          <a:prstGeom prst="rect">
            <a:avLst/>
          </a:prstGeom>
          <a:noFill/>
          <a:ln>
            <a:noFill/>
          </a:ln>
        </p:spPr>
        <p:txBody>
          <a:bodyPr spcFirstLastPara="1" wrap="square" lIns="91425" tIns="45700" rIns="91425" bIns="45700" anchor="b" anchorCtr="0">
            <a:noAutofit/>
          </a:bodyPr>
          <a:lstStyle>
            <a:lvl1pPr marL="0" marR="0" lvl="0" indent="0" algn="l" rtl="0">
              <a:lnSpc>
                <a:spcPct val="90000"/>
              </a:lnSpc>
              <a:spcBef>
                <a:spcPts val="1000"/>
              </a:spcBef>
              <a:spcAft>
                <a:spcPts val="0"/>
              </a:spcAft>
              <a:buClr>
                <a:schemeClr val="lt1"/>
              </a:buClr>
              <a:buSzPts val="4400"/>
              <a:buFont typeface="Arial"/>
              <a:buNone/>
              <a:defRPr sz="4400" b="0" i="0" u="none" strike="noStrike" cap="none">
                <a:solidFill>
                  <a:schemeClr val="lt1"/>
                </a:solidFill>
                <a:latin typeface="+mn-lt"/>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9" name="Google Shape;69;p29"/>
          <p:cNvSpPr txBox="1">
            <a:spLocks noGrp="1"/>
          </p:cNvSpPr>
          <p:nvPr>
            <p:ph type="body" idx="2"/>
          </p:nvPr>
        </p:nvSpPr>
        <p:spPr>
          <a:xfrm>
            <a:off x="240164" y="3774149"/>
            <a:ext cx="8172315" cy="648659"/>
          </a:xfrm>
          <a:prstGeom prst="rect">
            <a:avLst/>
          </a:prstGeom>
          <a:noFill/>
          <a:ln>
            <a:noFill/>
          </a:ln>
        </p:spPr>
        <p:txBody>
          <a:bodyPr spcFirstLastPara="1" wrap="square" lIns="91425" tIns="45700" rIns="91425" bIns="45700" anchor="t" anchorCtr="0">
            <a:noAutofit/>
          </a:bodyPr>
          <a:lstStyle>
            <a:lvl1pPr marL="0" marR="0" lvl="0" indent="0" algn="l" rtl="0">
              <a:lnSpc>
                <a:spcPct val="90000"/>
              </a:lnSpc>
              <a:spcBef>
                <a:spcPts val="1000"/>
              </a:spcBef>
              <a:spcAft>
                <a:spcPts val="0"/>
              </a:spcAft>
              <a:buClr>
                <a:schemeClr val="lt1"/>
              </a:buClr>
              <a:buSzPts val="1600"/>
              <a:buFont typeface="Arial"/>
              <a:buNone/>
              <a:defRPr sz="2000" b="0" i="0" u="none" strike="noStrike" cap="none">
                <a:solidFill>
                  <a:schemeClr val="lt1"/>
                </a:solidFill>
                <a:latin typeface="+mn-lt"/>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70" name="Google Shape;70;p29"/>
          <p:cNvCxnSpPr/>
          <p:nvPr/>
        </p:nvCxnSpPr>
        <p:spPr>
          <a:xfrm>
            <a:off x="11697629" y="0"/>
            <a:ext cx="0" cy="6858000"/>
          </a:xfrm>
          <a:prstGeom prst="straightConnector1">
            <a:avLst/>
          </a:prstGeom>
          <a:noFill/>
          <a:ln w="9525" cap="flat" cmpd="sng">
            <a:solidFill>
              <a:schemeClr val="lt1"/>
            </a:solidFill>
            <a:prstDash val="solid"/>
            <a:miter lim="800000"/>
            <a:headEnd type="none" w="sm" len="sm"/>
            <a:tailEnd type="none" w="sm" len="sm"/>
          </a:ln>
        </p:spPr>
      </p:cxnSp>
      <p:sp>
        <p:nvSpPr>
          <p:cNvPr id="2" name="Google Shape;168;p46">
            <a:extLst>
              <a:ext uri="{FF2B5EF4-FFF2-40B4-BE49-F238E27FC236}">
                <a16:creationId xmlns:a16="http://schemas.microsoft.com/office/drawing/2014/main" id="{09A53A67-C62A-EAC0-C30C-63045E1EE10F}"/>
              </a:ext>
            </a:extLst>
          </p:cNvPr>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spcBef>
                <a:spcPts val="0"/>
              </a:spcBef>
              <a:buNone/>
              <a:defRPr sz="1000" b="0" i="0">
                <a:solidFill>
                  <a:schemeClr val="lt1"/>
                </a:solidFill>
                <a:latin typeface="+mn-lt"/>
                <a:ea typeface="Poppins Medium"/>
                <a:cs typeface="Poppins Medium"/>
                <a:sym typeface="Poppins Medium"/>
              </a:defRPr>
            </a:lvl1pPr>
            <a:lvl2pPr marL="0" marR="0" lvl="1" indent="0" algn="r" rtl="0">
              <a:spcBef>
                <a:spcPts val="0"/>
              </a:spcBef>
              <a:buNone/>
              <a:defRPr sz="1000" b="0" i="0">
                <a:solidFill>
                  <a:schemeClr val="lt1"/>
                </a:solidFill>
                <a:latin typeface="Poppins Medium"/>
                <a:ea typeface="Poppins Medium"/>
                <a:cs typeface="Poppins Medium"/>
                <a:sym typeface="Poppins Medium"/>
              </a:defRPr>
            </a:lvl2pPr>
            <a:lvl3pPr marL="0" marR="0" lvl="2" indent="0" algn="r" rtl="0">
              <a:spcBef>
                <a:spcPts val="0"/>
              </a:spcBef>
              <a:buNone/>
              <a:defRPr sz="1000" b="0" i="0">
                <a:solidFill>
                  <a:schemeClr val="lt1"/>
                </a:solidFill>
                <a:latin typeface="Poppins Medium"/>
                <a:ea typeface="Poppins Medium"/>
                <a:cs typeface="Poppins Medium"/>
                <a:sym typeface="Poppins Medium"/>
              </a:defRPr>
            </a:lvl3pPr>
            <a:lvl4pPr marL="0" marR="0" lvl="3" indent="0" algn="r" rtl="0">
              <a:spcBef>
                <a:spcPts val="0"/>
              </a:spcBef>
              <a:buNone/>
              <a:defRPr sz="1000" b="0" i="0">
                <a:solidFill>
                  <a:schemeClr val="lt1"/>
                </a:solidFill>
                <a:latin typeface="Poppins Medium"/>
                <a:ea typeface="Poppins Medium"/>
                <a:cs typeface="Poppins Medium"/>
                <a:sym typeface="Poppins Medium"/>
              </a:defRPr>
            </a:lvl4pPr>
            <a:lvl5pPr marL="0" marR="0" lvl="4" indent="0" algn="r" rtl="0">
              <a:spcBef>
                <a:spcPts val="0"/>
              </a:spcBef>
              <a:buNone/>
              <a:defRPr sz="1000" b="0" i="0">
                <a:solidFill>
                  <a:schemeClr val="lt1"/>
                </a:solidFill>
                <a:latin typeface="Poppins Medium"/>
                <a:ea typeface="Poppins Medium"/>
                <a:cs typeface="Poppins Medium"/>
                <a:sym typeface="Poppins Medium"/>
              </a:defRPr>
            </a:lvl5pPr>
            <a:lvl6pPr marL="0" marR="0" lvl="5" indent="0" algn="r" rtl="0">
              <a:spcBef>
                <a:spcPts val="0"/>
              </a:spcBef>
              <a:buNone/>
              <a:defRPr sz="1000" b="0" i="0">
                <a:solidFill>
                  <a:schemeClr val="lt1"/>
                </a:solidFill>
                <a:latin typeface="Poppins Medium"/>
                <a:ea typeface="Poppins Medium"/>
                <a:cs typeface="Poppins Medium"/>
                <a:sym typeface="Poppins Medium"/>
              </a:defRPr>
            </a:lvl6pPr>
            <a:lvl7pPr marL="0" marR="0" lvl="6" indent="0" algn="r" rtl="0">
              <a:spcBef>
                <a:spcPts val="0"/>
              </a:spcBef>
              <a:buNone/>
              <a:defRPr sz="1000" b="0" i="0">
                <a:solidFill>
                  <a:schemeClr val="lt1"/>
                </a:solidFill>
                <a:latin typeface="Poppins Medium"/>
                <a:ea typeface="Poppins Medium"/>
                <a:cs typeface="Poppins Medium"/>
                <a:sym typeface="Poppins Medium"/>
              </a:defRPr>
            </a:lvl7pPr>
            <a:lvl8pPr marL="0" marR="0" lvl="7" indent="0" algn="r" rtl="0">
              <a:spcBef>
                <a:spcPts val="0"/>
              </a:spcBef>
              <a:buNone/>
              <a:defRPr sz="1000" b="0" i="0">
                <a:solidFill>
                  <a:schemeClr val="lt1"/>
                </a:solidFill>
                <a:latin typeface="Poppins Medium"/>
                <a:ea typeface="Poppins Medium"/>
                <a:cs typeface="Poppins Medium"/>
                <a:sym typeface="Poppins Medium"/>
              </a:defRPr>
            </a:lvl8pPr>
            <a:lvl9pPr marL="0" marR="0" lvl="8" indent="0" algn="r" rtl="0">
              <a:spcBef>
                <a:spcPts val="0"/>
              </a:spcBef>
              <a:buNone/>
              <a:defRPr sz="1000" b="0" i="0">
                <a:solidFill>
                  <a:schemeClr val="lt1"/>
                </a:solidFill>
                <a:latin typeface="Poppins Medium"/>
                <a:ea typeface="Poppins Medium"/>
                <a:cs typeface="Poppins Medium"/>
                <a:sym typeface="Poppins Medium"/>
              </a:defRPr>
            </a:lvl9pPr>
          </a:lstStyle>
          <a:p>
            <a:fld id="{00000000-1234-1234-1234-123412341234}" type="slidenum">
              <a:rPr lang="fr-FR" smtClean="0"/>
              <a:pPr/>
              <a:t>‹#›</a:t>
            </a:fld>
            <a:endParaRPr lang="fr-FR"/>
          </a:p>
        </p:txBody>
      </p:sp>
      <p:pic>
        <p:nvPicPr>
          <p:cNvPr id="4" name="Graphique 3">
            <a:extLst>
              <a:ext uri="{FF2B5EF4-FFF2-40B4-BE49-F238E27FC236}">
                <a16:creationId xmlns:a16="http://schemas.microsoft.com/office/drawing/2014/main" id="{A9FC583D-B899-9F49-027E-EE6E1E37A9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239783" y="-302227"/>
            <a:ext cx="7944590" cy="9160599"/>
          </a:xfrm>
          <a:prstGeom prst="rect">
            <a:avLst/>
          </a:prstGeom>
        </p:spPr>
      </p:pic>
      <p:pic>
        <p:nvPicPr>
          <p:cNvPr id="5" name="Graphique 4">
            <a:extLst>
              <a:ext uri="{FF2B5EF4-FFF2-40B4-BE49-F238E27FC236}">
                <a16:creationId xmlns:a16="http://schemas.microsoft.com/office/drawing/2014/main" id="{93677323-1386-DA32-FEBC-BA82FB81526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34963" y="333375"/>
            <a:ext cx="1185797" cy="338799"/>
          </a:xfrm>
          <a:prstGeom prst="rect">
            <a:avLst/>
          </a:prstGeom>
        </p:spPr>
      </p:pic>
    </p:spTree>
    <p:extLst>
      <p:ext uri="{BB962C8B-B14F-4D97-AF65-F5344CB8AC3E}">
        <p14:creationId xmlns:p14="http://schemas.microsoft.com/office/powerpoint/2010/main" val="2259895538"/>
      </p:ext>
    </p:extLst>
  </p:cSld>
  <p:clrMapOvr>
    <a:masterClrMapping/>
  </p:clrMapOvr>
  <p:extLst>
    <p:ext uri="{DCECCB84-F9BA-43D5-87BE-67443E8EF086}">
      <p15:sldGuideLst xmlns:p15="http://schemas.microsoft.com/office/powerpoint/2012/main">
        <p15:guide id="1" orient="horz" pos="204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OPIC TITLES_2">
  <p:cSld name="TOPIC_TITLE_3">
    <p:spTree>
      <p:nvGrpSpPr>
        <p:cNvPr id="1" name="Shape 69"/>
        <p:cNvGrpSpPr/>
        <p:nvPr/>
      </p:nvGrpSpPr>
      <p:grpSpPr>
        <a:xfrm>
          <a:off x="0" y="0"/>
          <a:ext cx="0" cy="0"/>
          <a:chOff x="0" y="0"/>
          <a:chExt cx="0" cy="0"/>
        </a:xfrm>
      </p:grpSpPr>
      <p:pic>
        <p:nvPicPr>
          <p:cNvPr id="70" name="Google Shape;70;p35"/>
          <p:cNvPicPr preferRelativeResize="0"/>
          <p:nvPr/>
        </p:nvPicPr>
        <p:blipFill rotWithShape="1">
          <a:blip r:embed="rId2">
            <a:alphaModFix/>
          </a:blip>
          <a:srcRect/>
          <a:stretch/>
        </p:blipFill>
        <p:spPr>
          <a:xfrm>
            <a:off x="5863591" y="-1334112"/>
            <a:ext cx="7349608" cy="9678013"/>
          </a:xfrm>
          <a:prstGeom prst="rect">
            <a:avLst/>
          </a:prstGeom>
          <a:noFill/>
          <a:ln>
            <a:noFill/>
          </a:ln>
        </p:spPr>
      </p:pic>
      <p:sp>
        <p:nvSpPr>
          <p:cNvPr id="71" name="Google Shape;71;p35"/>
          <p:cNvSpPr txBox="1">
            <a:spLocks noGrp="1"/>
          </p:cNvSpPr>
          <p:nvPr>
            <p:ph type="body" idx="1"/>
          </p:nvPr>
        </p:nvSpPr>
        <p:spPr>
          <a:xfrm>
            <a:off x="247059" y="2411095"/>
            <a:ext cx="6050871" cy="24003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2" name="Google Shape;72;p35"/>
          <p:cNvSpPr txBox="1">
            <a:spLocks noGrp="1"/>
          </p:cNvSpPr>
          <p:nvPr>
            <p:ph type="body" idx="2"/>
          </p:nvPr>
        </p:nvSpPr>
        <p:spPr>
          <a:xfrm>
            <a:off x="6694304" y="2388870"/>
            <a:ext cx="4632826" cy="2423159"/>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0000"/>
              </a:lnSpc>
              <a:spcBef>
                <a:spcPts val="1000"/>
              </a:spcBef>
              <a:spcAft>
                <a:spcPts val="0"/>
              </a:spcAft>
              <a:buClr>
                <a:schemeClr val="dk1"/>
              </a:buClr>
              <a:buSzPts val="1600"/>
              <a:buFont typeface="Arial"/>
              <a:buNone/>
              <a:defRPr sz="1600" b="0" i="0" u="none" strike="noStrike" cap="none">
                <a:solidFill>
                  <a:schemeClr val="dk1"/>
                </a:solidFill>
                <a:latin typeface="Plus Jakarta Sans"/>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3" name="Google Shape;73;p35"/>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4" name="Google Shape;74;p35"/>
          <p:cNvSpPr txBox="1"/>
          <p:nvPr/>
        </p:nvSpPr>
        <p:spPr>
          <a:xfrm>
            <a:off x="13464540" y="7578090"/>
            <a:ext cx="184731"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75" name="Google Shape;75;p35"/>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pic>
        <p:nvPicPr>
          <p:cNvPr id="76" name="Google Shape;76;p35"/>
          <p:cNvPicPr preferRelativeResize="0"/>
          <p:nvPr/>
        </p:nvPicPr>
        <p:blipFill rotWithShape="1">
          <a:blip r:embed="rId3">
            <a:alphaModFix/>
          </a:blip>
          <a:srcRect/>
          <a:stretch/>
        </p:blipFill>
        <p:spPr>
          <a:xfrm>
            <a:off x="334963" y="333375"/>
            <a:ext cx="1195887" cy="34168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79"/>
        <p:cNvGrpSpPr/>
        <p:nvPr/>
      </p:nvGrpSpPr>
      <p:grpSpPr>
        <a:xfrm>
          <a:off x="0" y="0"/>
          <a:ext cx="0" cy="0"/>
          <a:chOff x="0" y="0"/>
          <a:chExt cx="0" cy="0"/>
        </a:xfrm>
      </p:grpSpPr>
      <p:sp>
        <p:nvSpPr>
          <p:cNvPr id="80" name="Google Shape;80;p85"/>
          <p:cNvSpPr txBox="1">
            <a:spLocks noGrp="1"/>
          </p:cNvSpPr>
          <p:nvPr>
            <p:ph type="body" idx="1"/>
          </p:nvPr>
        </p:nvSpPr>
        <p:spPr>
          <a:xfrm>
            <a:off x="891957" y="6280267"/>
            <a:ext cx="8916185" cy="284114"/>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1" name="Google Shape;81;p85"/>
          <p:cNvSpPr txBox="1">
            <a:spLocks noGrp="1"/>
          </p:cNvSpPr>
          <p:nvPr>
            <p:ph type="body" idx="2"/>
          </p:nvPr>
        </p:nvSpPr>
        <p:spPr>
          <a:xfrm>
            <a:off x="901490" y="2040265"/>
            <a:ext cx="8881834" cy="2932088"/>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1000"/>
              </a:spcBef>
              <a:spcAft>
                <a:spcPts val="0"/>
              </a:spcAft>
              <a:buClr>
                <a:schemeClr val="dk1"/>
              </a:buClr>
              <a:buSzPts val="2200"/>
              <a:buFont typeface="Arial"/>
              <a:buNone/>
              <a:defRPr sz="2200" b="0" i="0" u="none" strike="noStrike" cap="none">
                <a:solidFill>
                  <a:schemeClr val="dk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2" name="Google Shape;82;p85"/>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3" name="Google Shape;83;p85"/>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
        <p:nvSpPr>
          <p:cNvPr id="84" name="Google Shape;84;p85"/>
          <p:cNvSpPr txBox="1">
            <a:spLocks noGrp="1"/>
          </p:cNvSpPr>
          <p:nvPr>
            <p:ph type="body" idx="3"/>
          </p:nvPr>
        </p:nvSpPr>
        <p:spPr>
          <a:xfrm>
            <a:off x="247059" y="571500"/>
            <a:ext cx="5273631" cy="147447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5" name="Google Shape;85;p85"/>
          <p:cNvSpPr txBox="1">
            <a:spLocks noGrp="1"/>
          </p:cNvSpPr>
          <p:nvPr>
            <p:ph type="body" idx="4"/>
          </p:nvPr>
        </p:nvSpPr>
        <p:spPr>
          <a:xfrm>
            <a:off x="239713" y="248126"/>
            <a:ext cx="5292407" cy="30765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80000"/>
              </a:lnSpc>
              <a:spcBef>
                <a:spcPts val="1000"/>
              </a:spcBef>
              <a:spcAft>
                <a:spcPts val="0"/>
              </a:spcAft>
              <a:buClr>
                <a:schemeClr val="accent6"/>
              </a:buClr>
              <a:buSzPts val="1000"/>
              <a:buFont typeface="Arial"/>
              <a:buNone/>
              <a:defRPr sz="1000" b="1" i="0" u="none" strike="noStrike" cap="none">
                <a:solidFill>
                  <a:schemeClr val="accent6"/>
                </a:solidFill>
                <a:latin typeface="Poppins Light"/>
                <a:ea typeface="Poppins Light"/>
                <a:cs typeface="Poppins Light"/>
                <a:sym typeface="Poppins Ligh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sposition personnalisée">
  <p:cSld name="FINAL_SLIDE">
    <p:spTree>
      <p:nvGrpSpPr>
        <p:cNvPr id="1" name="Shape 87"/>
        <p:cNvGrpSpPr/>
        <p:nvPr/>
      </p:nvGrpSpPr>
      <p:grpSpPr>
        <a:xfrm>
          <a:off x="0" y="0"/>
          <a:ext cx="0" cy="0"/>
          <a:chOff x="0" y="0"/>
          <a:chExt cx="0" cy="0"/>
        </a:xfrm>
      </p:grpSpPr>
      <p:sp>
        <p:nvSpPr>
          <p:cNvPr id="89" name="Google Shape;89;p46"/>
          <p:cNvSpPr txBox="1">
            <a:spLocks noGrp="1"/>
          </p:cNvSpPr>
          <p:nvPr>
            <p:ph type="body" idx="1"/>
          </p:nvPr>
        </p:nvSpPr>
        <p:spPr>
          <a:xfrm>
            <a:off x="247059" y="261886"/>
            <a:ext cx="6837135" cy="155207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85000"/>
              </a:lnSpc>
              <a:spcBef>
                <a:spcPts val="1000"/>
              </a:spcBef>
              <a:spcAft>
                <a:spcPts val="0"/>
              </a:spcAft>
              <a:buClr>
                <a:schemeClr val="lt1"/>
              </a:buClr>
              <a:buSzPts val="5200"/>
              <a:buFont typeface="Arial"/>
              <a:buNone/>
              <a:defRPr sz="5200" b="0" i="0" u="none" strike="noStrike" cap="none">
                <a:solidFill>
                  <a:schemeClr val="lt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0" name="Google Shape;90;p46"/>
          <p:cNvSpPr/>
          <p:nvPr/>
        </p:nvSpPr>
        <p:spPr>
          <a:xfrm>
            <a:off x="11695043" y="0"/>
            <a:ext cx="49695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1" name="Google Shape;91;p46"/>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Poppins Medium"/>
                <a:ea typeface="Poppins Medium"/>
                <a:cs typeface="Poppins Medium"/>
                <a:sym typeface="Poppins Medium"/>
              </a:defRPr>
            </a:lvl9pPr>
          </a:lstStyle>
          <a:p>
            <a:pPr marL="0" lvl="0" indent="0" algn="ctr" rtl="0">
              <a:spcBef>
                <a:spcPts val="0"/>
              </a:spcBef>
              <a:spcAft>
                <a:spcPts val="0"/>
              </a:spcAft>
              <a:buNone/>
            </a:pPr>
            <a:fld id="{00000000-1234-1234-1234-123412341234}" type="slidenum">
              <a:rPr lang="fr-FR"/>
              <a:t>‹#›</a:t>
            </a:fld>
            <a:endParaRPr/>
          </a:p>
        </p:txBody>
      </p:sp>
      <p:sp>
        <p:nvSpPr>
          <p:cNvPr id="92" name="Google Shape;92;p46"/>
          <p:cNvSpPr txBox="1">
            <a:spLocks noGrp="1"/>
          </p:cNvSpPr>
          <p:nvPr>
            <p:ph type="body" idx="2"/>
          </p:nvPr>
        </p:nvSpPr>
        <p:spPr>
          <a:xfrm>
            <a:off x="264629" y="6237172"/>
            <a:ext cx="1910680" cy="3844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100000"/>
              </a:lnSpc>
              <a:spcBef>
                <a:spcPts val="1000"/>
              </a:spcBef>
              <a:spcAft>
                <a:spcPts val="0"/>
              </a:spcAft>
              <a:buClr>
                <a:schemeClr val="lt1"/>
              </a:buClr>
              <a:buSzPts val="1600"/>
              <a:buFont typeface="Arial"/>
              <a:buNone/>
              <a:defRPr sz="2000" b="0" i="0" u="none" strike="noStrike" cap="none">
                <a:solidFill>
                  <a:schemeClr val="lt1"/>
                </a:solidFill>
                <a:latin typeface="Plus Jakarta Sans"/>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3" name="Google Shape;93;p46"/>
          <p:cNvSpPr txBox="1">
            <a:spLocks noGrp="1"/>
          </p:cNvSpPr>
          <p:nvPr>
            <p:ph type="body" idx="3"/>
          </p:nvPr>
        </p:nvSpPr>
        <p:spPr>
          <a:xfrm>
            <a:off x="3505200" y="6237172"/>
            <a:ext cx="3742624" cy="3844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100000"/>
              </a:lnSpc>
              <a:spcBef>
                <a:spcPts val="1000"/>
              </a:spcBef>
              <a:spcAft>
                <a:spcPts val="0"/>
              </a:spcAft>
              <a:buClr>
                <a:schemeClr val="lt1"/>
              </a:buClr>
              <a:buSzPts val="1600"/>
              <a:buFont typeface="Arial"/>
              <a:buNone/>
              <a:defRPr sz="2000" b="0" i="0" u="none" strike="noStrike" cap="none">
                <a:solidFill>
                  <a:schemeClr val="lt1"/>
                </a:solidFill>
                <a:latin typeface="Plus Jakarta Sans"/>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4" name="Google Shape;94;p46"/>
          <p:cNvSpPr txBox="1">
            <a:spLocks noGrp="1"/>
          </p:cNvSpPr>
          <p:nvPr>
            <p:ph type="body" idx="4"/>
          </p:nvPr>
        </p:nvSpPr>
        <p:spPr>
          <a:xfrm>
            <a:off x="8556859" y="6237172"/>
            <a:ext cx="2784108" cy="384408"/>
          </a:xfrm>
          <a:prstGeom prst="rect">
            <a:avLst/>
          </a:prstGeom>
          <a:noFill/>
          <a:ln>
            <a:noFill/>
          </a:ln>
        </p:spPr>
        <p:txBody>
          <a:bodyPr spcFirstLastPara="1" wrap="square" lIns="91425" tIns="45700" rIns="91425" bIns="45700" anchor="b" anchorCtr="0">
            <a:noAutofit/>
          </a:bodyPr>
          <a:lstStyle>
            <a:lvl1pPr marL="457200" marR="0" lvl="0" indent="-228600" algn="r" rtl="0">
              <a:lnSpc>
                <a:spcPct val="100000"/>
              </a:lnSpc>
              <a:spcBef>
                <a:spcPts val="1000"/>
              </a:spcBef>
              <a:spcAft>
                <a:spcPts val="0"/>
              </a:spcAft>
              <a:buClr>
                <a:schemeClr val="lt1"/>
              </a:buClr>
              <a:buSzPts val="1600"/>
              <a:buFont typeface="Arial"/>
              <a:buNone/>
              <a:defRPr sz="2000" b="0" i="0" u="none" strike="noStrike" cap="none">
                <a:solidFill>
                  <a:schemeClr val="lt1"/>
                </a:solidFill>
                <a:latin typeface="Plus Jakarta Sans"/>
                <a:ea typeface="Plus Jakarta Sans"/>
                <a:cs typeface="Plus Jakarta Sans"/>
                <a:sym typeface="Plus Jakarta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95" name="Google Shape;95;p46"/>
          <p:cNvPicPr preferRelativeResize="0"/>
          <p:nvPr/>
        </p:nvPicPr>
        <p:blipFill rotWithShape="1">
          <a:blip r:embed="rId2">
            <a:alphaModFix/>
          </a:blip>
          <a:srcRect/>
          <a:stretch/>
        </p:blipFill>
        <p:spPr>
          <a:xfrm>
            <a:off x="10072163" y="333375"/>
            <a:ext cx="1185796" cy="338798"/>
          </a:xfrm>
          <a:prstGeom prst="rect">
            <a:avLst/>
          </a:prstGeom>
          <a:noFill/>
          <a:ln>
            <a:noFill/>
          </a:ln>
        </p:spPr>
      </p:pic>
      <p:pic>
        <p:nvPicPr>
          <p:cNvPr id="2" name="Graphique 2">
            <a:extLst>
              <a:ext uri="{FF2B5EF4-FFF2-40B4-BE49-F238E27FC236}">
                <a16:creationId xmlns:a16="http://schemas.microsoft.com/office/drawing/2014/main" id="{9F21EBD4-A77C-62B2-A5FC-EF4B7E75127B}"/>
              </a:ext>
            </a:extLst>
          </p:cNvPr>
          <p:cNvPicPr>
            <a:picLocks noChangeAspect="1"/>
          </p:cNvPicPr>
          <p:nvPr userDrawn="1"/>
        </p:nvPicPr>
        <p:blipFill>
          <a:blip r:embed="rId3">
            <a:extLst>
              <a:ext uri="{96DAC541-7B7A-43D3-8B79-37D633B846F1}">
                <asvg:svgBlip xmlns:asvg="http://schemas.microsoft.com/office/drawing/2016/SVG/main" r:embed="rId4"/>
              </a:ext>
            </a:extLst>
          </a:blip>
          <a:srcRect l="55678" t="-2860" r="6342" b="-1"/>
          <a:stretch>
            <a:fillRect/>
          </a:stretch>
        </p:blipFill>
        <p:spPr>
          <a:xfrm>
            <a:off x="-1" y="672175"/>
            <a:ext cx="12192001" cy="592393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theme" Target="../theme/theme7.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5" r:id="rId1"/>
    <p:sldLayoutId id="2147483656" r:id="rId2"/>
    <p:sldLayoutId id="2147483658" r:id="rId3"/>
    <p:sldLayoutId id="2147483659" r:id="rId4"/>
    <p:sldLayoutId id="2147483672" r:id="rId5"/>
    <p:sldLayoutId id="214748368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11">
          <p15:clr>
            <a:srgbClr val="F26B43"/>
          </p15:clr>
        </p15:guide>
        <p15:guide id="2" pos="7469">
          <p15:clr>
            <a:srgbClr val="F26B43"/>
          </p15:clr>
        </p15:guide>
        <p15:guide id="3" orient="horz" pos="4110">
          <p15:clr>
            <a:srgbClr val="F26B43"/>
          </p15:clr>
        </p15:guide>
        <p15:guide id="4" orient="horz" pos="21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8"/>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11">
          <p15:clr>
            <a:srgbClr val="F26B43"/>
          </p15:clr>
        </p15:guide>
        <p15:guide id="2" pos="7469">
          <p15:clr>
            <a:srgbClr val="F26B43"/>
          </p15:clr>
        </p15:guide>
        <p15:guide id="3" orient="horz" pos="4110">
          <p15:clr>
            <a:srgbClr val="F26B43"/>
          </p15:clr>
        </p15:guide>
        <p15:guide id="4" orient="horz" pos="21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77"/>
        <p:cNvGrpSpPr/>
        <p:nvPr/>
      </p:nvGrpSpPr>
      <p:grpSpPr>
        <a:xfrm>
          <a:off x="0" y="0"/>
          <a:ext cx="0" cy="0"/>
          <a:chOff x="0" y="0"/>
          <a:chExt cx="0" cy="0"/>
        </a:xfrm>
      </p:grpSpPr>
      <p:pic>
        <p:nvPicPr>
          <p:cNvPr id="78" name="Google Shape;78;p84"/>
          <p:cNvPicPr preferRelativeResize="0"/>
          <p:nvPr/>
        </p:nvPicPr>
        <p:blipFill rotWithShape="1">
          <a:blip r:embed="rId3">
            <a:alphaModFix/>
          </a:blip>
          <a:srcRect/>
          <a:stretch/>
        </p:blipFill>
        <p:spPr>
          <a:xfrm>
            <a:off x="6330282" y="-760678"/>
            <a:ext cx="4993640" cy="989565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86"/>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5"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11">
          <p15:clr>
            <a:srgbClr val="F26B43"/>
          </p15:clr>
        </p15:guide>
        <p15:guide id="2" pos="7469">
          <p15:clr>
            <a:srgbClr val="F26B43"/>
          </p15:clr>
        </p15:guide>
        <p15:guide id="3" orient="horz" pos="4110">
          <p15:clr>
            <a:srgbClr val="F26B43"/>
          </p15:clr>
        </p15:guide>
        <p15:guide id="4" orient="horz" pos="21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4"/>
        <p:cNvGrpSpPr/>
        <p:nvPr/>
      </p:nvGrpSpPr>
      <p:grpSpPr>
        <a:xfrm>
          <a:off x="0" y="0"/>
          <a:ext cx="0" cy="0"/>
          <a:chOff x="0" y="0"/>
          <a:chExt cx="0" cy="0"/>
        </a:xfrm>
      </p:grpSpPr>
    </p:spTree>
    <p:extLst>
      <p:ext uri="{BB962C8B-B14F-4D97-AF65-F5344CB8AC3E}">
        <p14:creationId xmlns:p14="http://schemas.microsoft.com/office/powerpoint/2010/main" val="3033323562"/>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11">
          <p15:clr>
            <a:srgbClr val="F26B43"/>
          </p15:clr>
        </p15:guide>
        <p15:guide id="2" pos="7469">
          <p15:clr>
            <a:srgbClr val="F26B43"/>
          </p15:clr>
        </p15:guide>
        <p15:guide id="3" orient="horz" pos="4110">
          <p15:clr>
            <a:srgbClr val="F26B43"/>
          </p15:clr>
        </p15:guide>
        <p15:guide id="4" orient="horz" pos="21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1746321548"/>
      </p:ext>
    </p:extLst>
  </p:cSld>
  <p:clrMap bg1="lt1" tx1="dk1" bg2="dk2" tx2="lt2" accent1="accent1" accent2="accent2" accent3="accent3" accent4="accent4" accent5="accent5" accent6="accent6" hlink="hlink" folHlink="folHlink"/>
  <p:sldLayoutIdLst>
    <p:sldLayoutId id="2147483675"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11">
          <p15:clr>
            <a:srgbClr val="F26B43"/>
          </p15:clr>
        </p15:guide>
        <p15:guide id="2" pos="7469">
          <p15:clr>
            <a:srgbClr val="F26B43"/>
          </p15:clr>
        </p15:guide>
        <p15:guide id="3" orient="horz" pos="3861">
          <p15:clr>
            <a:srgbClr val="F26B43"/>
          </p15:clr>
        </p15:guide>
        <p15:guide id="4" orient="horz" pos="21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3898513780"/>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1"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11">
          <p15:clr>
            <a:srgbClr val="F26B43"/>
          </p15:clr>
        </p15:guide>
        <p15:guide id="2" pos="7469">
          <p15:clr>
            <a:srgbClr val="F26B43"/>
          </p15:clr>
        </p15:guide>
        <p15:guide id="3" orient="horz" pos="3861">
          <p15:clr>
            <a:srgbClr val="F26B43"/>
          </p15:clr>
        </p15:guide>
        <p15:guide id="4" orient="horz" pos="21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3.jpe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
          <p:cNvSpPr txBox="1">
            <a:spLocks noGrp="1"/>
          </p:cNvSpPr>
          <p:nvPr>
            <p:ph type="body" idx="1"/>
          </p:nvPr>
        </p:nvSpPr>
        <p:spPr>
          <a:xfrm>
            <a:off x="240165" y="3563934"/>
            <a:ext cx="6350965" cy="2426018"/>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1000"/>
              </a:spcBef>
              <a:spcAft>
                <a:spcPts val="0"/>
              </a:spcAft>
              <a:buClr>
                <a:schemeClr val="lt1"/>
              </a:buClr>
              <a:buSzPts val="5200"/>
              <a:buFont typeface="Arial"/>
              <a:buNone/>
            </a:pPr>
            <a:r>
              <a:rPr lang="fr-FR" b="1" dirty="0" err="1">
                <a:solidFill>
                  <a:srgbClr val="FDFDFD"/>
                </a:solidFill>
                <a:latin typeface="Plus Jakarta Sans Medium"/>
                <a:ea typeface="Plus Jakarta Sans Medium"/>
                <a:cs typeface="Plus Jakarta Sans Medium"/>
                <a:sym typeface="Plus Jakarta Sans Medium"/>
              </a:rPr>
              <a:t>Strategy</a:t>
            </a:r>
            <a:r>
              <a:rPr lang="fr-FR" b="1" dirty="0">
                <a:solidFill>
                  <a:srgbClr val="FDFDFD"/>
                </a:solidFill>
                <a:latin typeface="Plus Jakarta Sans Medium"/>
                <a:ea typeface="Plus Jakarta Sans Medium"/>
                <a:cs typeface="Plus Jakarta Sans Medium"/>
                <a:sym typeface="Plus Jakarta Sans Medium"/>
              </a:rPr>
              <a:t> Framework</a:t>
            </a:r>
          </a:p>
          <a:p>
            <a:pPr marL="0" marR="0" lvl="0" indent="0" algn="l" rtl="0">
              <a:lnSpc>
                <a:spcPct val="90000"/>
              </a:lnSpc>
              <a:spcBef>
                <a:spcPts val="1000"/>
              </a:spcBef>
              <a:spcAft>
                <a:spcPts val="0"/>
              </a:spcAft>
              <a:buClr>
                <a:schemeClr val="lt1"/>
              </a:buClr>
              <a:buSzPts val="5200"/>
              <a:buFont typeface="Arial"/>
              <a:buNone/>
            </a:pPr>
            <a:r>
              <a:rPr lang="fr-FR" dirty="0">
                <a:solidFill>
                  <a:srgbClr val="FDFDFD"/>
                </a:solidFill>
              </a:rPr>
              <a:t>2026-2030</a:t>
            </a:r>
            <a:endParaRPr dirty="0"/>
          </a:p>
        </p:txBody>
      </p:sp>
      <p:sp>
        <p:nvSpPr>
          <p:cNvPr id="108" name="Google Shape;108;p1"/>
          <p:cNvSpPr txBox="1">
            <a:spLocks noGrp="1"/>
          </p:cNvSpPr>
          <p:nvPr>
            <p:ph type="body" idx="2"/>
          </p:nvPr>
        </p:nvSpPr>
        <p:spPr>
          <a:xfrm>
            <a:off x="240165" y="3007443"/>
            <a:ext cx="6357859" cy="421557"/>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1000"/>
              </a:spcBef>
              <a:spcAft>
                <a:spcPts val="0"/>
              </a:spcAft>
              <a:buClr>
                <a:schemeClr val="lt1"/>
              </a:buClr>
              <a:buSzPts val="1600"/>
              <a:buFont typeface="Arial"/>
              <a:buNone/>
            </a:pPr>
            <a:r>
              <a:rPr lang="fr-FR" dirty="0">
                <a:solidFill>
                  <a:srgbClr val="FDFDFD"/>
                </a:solidFill>
              </a:rPr>
              <a:t>04 </a:t>
            </a:r>
            <a:r>
              <a:rPr lang="fr-FR" dirty="0" err="1">
                <a:solidFill>
                  <a:srgbClr val="FDFDFD"/>
                </a:solidFill>
              </a:rPr>
              <a:t>December</a:t>
            </a:r>
            <a:r>
              <a:rPr lang="fr-FR" dirty="0">
                <a:solidFill>
                  <a:srgbClr val="FDFDFD"/>
                </a:solidFill>
              </a:rPr>
              <a:t> 2025</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grpSp>
        <p:nvGrpSpPr>
          <p:cNvPr id="240" name="Google Shape;240;p12"/>
          <p:cNvGrpSpPr/>
          <p:nvPr/>
        </p:nvGrpSpPr>
        <p:grpSpPr>
          <a:xfrm>
            <a:off x="3056903" y="3681404"/>
            <a:ext cx="7917801" cy="583702"/>
            <a:chOff x="3056903" y="3681404"/>
            <a:chExt cx="7917801" cy="583702"/>
          </a:xfrm>
        </p:grpSpPr>
        <p:cxnSp>
          <p:nvCxnSpPr>
            <p:cNvPr id="241" name="Google Shape;241;p12"/>
            <p:cNvCxnSpPr/>
            <p:nvPr/>
          </p:nvCxnSpPr>
          <p:spPr>
            <a:xfrm>
              <a:off x="3133781" y="4106510"/>
              <a:ext cx="7596959" cy="0"/>
            </a:xfrm>
            <a:prstGeom prst="straightConnector1">
              <a:avLst/>
            </a:prstGeom>
            <a:noFill/>
            <a:ln w="28575" cap="rnd" cmpd="sng">
              <a:solidFill>
                <a:schemeClr val="accent2"/>
              </a:solidFill>
              <a:prstDash val="dot"/>
              <a:round/>
              <a:headEnd type="none" w="sm" len="sm"/>
              <a:tailEnd type="none" w="sm" len="sm"/>
            </a:ln>
          </p:spPr>
        </p:cxnSp>
        <p:grpSp>
          <p:nvGrpSpPr>
            <p:cNvPr id="242" name="Google Shape;242;p12"/>
            <p:cNvGrpSpPr/>
            <p:nvPr/>
          </p:nvGrpSpPr>
          <p:grpSpPr>
            <a:xfrm>
              <a:off x="3056903" y="3941900"/>
              <a:ext cx="180533" cy="323206"/>
              <a:chOff x="3039731" y="3941900"/>
              <a:chExt cx="180533" cy="323206"/>
            </a:xfrm>
          </p:grpSpPr>
          <p:cxnSp>
            <p:nvCxnSpPr>
              <p:cNvPr id="243" name="Google Shape;243;p12"/>
              <p:cNvCxnSpPr/>
              <p:nvPr/>
            </p:nvCxnSpPr>
            <p:spPr>
              <a:xfrm flipH="1">
                <a:off x="3039731" y="3941900"/>
                <a:ext cx="180533" cy="180533"/>
              </a:xfrm>
              <a:prstGeom prst="straightConnector1">
                <a:avLst/>
              </a:prstGeom>
              <a:noFill/>
              <a:ln w="28575" cap="rnd" cmpd="sng">
                <a:solidFill>
                  <a:schemeClr val="accent2"/>
                </a:solidFill>
                <a:prstDash val="dot"/>
                <a:round/>
                <a:headEnd type="none" w="sm" len="sm"/>
                <a:tailEnd type="none" w="sm" len="sm"/>
              </a:ln>
            </p:spPr>
          </p:cxnSp>
          <p:cxnSp>
            <p:nvCxnSpPr>
              <p:cNvPr id="244" name="Google Shape;244;p12"/>
              <p:cNvCxnSpPr/>
              <p:nvPr/>
            </p:nvCxnSpPr>
            <p:spPr>
              <a:xfrm rot="10800000">
                <a:off x="3039731" y="4084573"/>
                <a:ext cx="180533" cy="180533"/>
              </a:xfrm>
              <a:prstGeom prst="straightConnector1">
                <a:avLst/>
              </a:prstGeom>
              <a:noFill/>
              <a:ln w="28575" cap="rnd" cmpd="sng">
                <a:solidFill>
                  <a:schemeClr val="accent2"/>
                </a:solidFill>
                <a:prstDash val="dot"/>
                <a:round/>
                <a:headEnd type="none" w="sm" len="sm"/>
                <a:tailEnd type="none" w="sm" len="sm"/>
              </a:ln>
            </p:spPr>
          </p:cxnSp>
        </p:grpSp>
        <p:sp>
          <p:nvSpPr>
            <p:cNvPr id="245" name="Google Shape;245;p12"/>
            <p:cNvSpPr/>
            <p:nvPr/>
          </p:nvSpPr>
          <p:spPr>
            <a:xfrm>
              <a:off x="10424737" y="3681404"/>
              <a:ext cx="549967" cy="423988"/>
            </a:xfrm>
            <a:prstGeom prst="arc">
              <a:avLst>
                <a:gd name="adj1" fmla="val 102758"/>
                <a:gd name="adj2" fmla="val 5196132"/>
              </a:avLst>
            </a:prstGeom>
            <a:noFill/>
            <a:ln w="28575" cap="rnd" cmpd="sng">
              <a:solidFill>
                <a:schemeClr val="accent2"/>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grpSp>
      <p:sp>
        <p:nvSpPr>
          <p:cNvPr id="246" name="Google Shape;246;p12"/>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Strategic narrative</a:t>
            </a:r>
            <a:endParaRPr/>
          </a:p>
        </p:txBody>
      </p:sp>
      <p:sp>
        <p:nvSpPr>
          <p:cNvPr id="247" name="Google Shape;247;p12"/>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Strategic </a:t>
            </a:r>
            <a:r>
              <a:rPr lang="fr-FR" sz="1200" err="1"/>
              <a:t>cornerstones</a:t>
            </a:r>
            <a:endParaRPr sz="1200"/>
          </a:p>
        </p:txBody>
      </p:sp>
      <p:sp>
        <p:nvSpPr>
          <p:cNvPr id="248" name="Google Shape;248;p12"/>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10</a:t>
            </a:fld>
            <a:endParaRPr/>
          </a:p>
        </p:txBody>
      </p:sp>
      <p:cxnSp>
        <p:nvCxnSpPr>
          <p:cNvPr id="249" name="Google Shape;249;p12"/>
          <p:cNvCxnSpPr/>
          <p:nvPr/>
        </p:nvCxnSpPr>
        <p:spPr>
          <a:xfrm>
            <a:off x="771787" y="3640822"/>
            <a:ext cx="9893231" cy="0"/>
          </a:xfrm>
          <a:prstGeom prst="straightConnector1">
            <a:avLst/>
          </a:prstGeom>
          <a:noFill/>
          <a:ln w="28575" cap="rnd" cmpd="sng">
            <a:solidFill>
              <a:schemeClr val="accent6"/>
            </a:solidFill>
            <a:prstDash val="dot"/>
            <a:round/>
            <a:headEnd type="none" w="sm" len="sm"/>
            <a:tailEnd type="none" w="sm" len="sm"/>
          </a:ln>
        </p:spPr>
      </p:cxnSp>
      <p:sp>
        <p:nvSpPr>
          <p:cNvPr id="250" name="Google Shape;250;p12"/>
          <p:cNvSpPr txBox="1"/>
          <p:nvPr/>
        </p:nvSpPr>
        <p:spPr>
          <a:xfrm>
            <a:off x="2252980" y="3095537"/>
            <a:ext cx="1929809"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900" b="0" i="0" u="none" strike="noStrike" cap="none" err="1">
                <a:solidFill>
                  <a:schemeClr val="accent6"/>
                </a:solidFill>
                <a:latin typeface="Poppins Medium"/>
                <a:ea typeface="Poppins Medium"/>
                <a:cs typeface="Poppins Medium"/>
                <a:sym typeface="Poppins Medium"/>
              </a:rPr>
              <a:t>increasing</a:t>
            </a:r>
            <a:r>
              <a:rPr lang="fr-FR" sz="900" b="0" i="0" u="none" strike="noStrike" cap="none">
                <a:solidFill>
                  <a:schemeClr val="accent6"/>
                </a:solidFill>
                <a:latin typeface="Poppins Medium"/>
                <a:ea typeface="Poppins Medium"/>
                <a:cs typeface="Poppins Medium"/>
                <a:sym typeface="Poppins Medium"/>
              </a:rPr>
              <a:t> impact</a:t>
            </a:r>
            <a:endParaRPr/>
          </a:p>
          <a:p>
            <a:pPr marL="0" marR="0" lvl="0" indent="0" algn="ctr" rtl="0">
              <a:lnSpc>
                <a:spcPct val="100000"/>
              </a:lnSpc>
              <a:spcBef>
                <a:spcPts val="0"/>
              </a:spcBef>
              <a:spcAft>
                <a:spcPts val="0"/>
              </a:spcAft>
              <a:buNone/>
            </a:pPr>
            <a:r>
              <a:rPr lang="fr-FR" sz="900" b="0" i="0" u="none" strike="noStrike" cap="none">
                <a:solidFill>
                  <a:schemeClr val="accent6"/>
                </a:solidFill>
                <a:latin typeface="Poppins Medium"/>
                <a:ea typeface="Poppins Medium"/>
                <a:cs typeface="Poppins Medium"/>
                <a:sym typeface="Poppins Medium"/>
              </a:rPr>
              <a:t>and </a:t>
            </a:r>
            <a:r>
              <a:rPr lang="fr-FR" sz="900" b="0" i="0" u="none" strike="noStrike" cap="none" err="1">
                <a:solidFill>
                  <a:schemeClr val="accent6"/>
                </a:solidFill>
                <a:latin typeface="Poppins Medium"/>
                <a:ea typeface="Poppins Medium"/>
                <a:cs typeface="Poppins Medium"/>
                <a:sym typeface="Poppins Medium"/>
              </a:rPr>
              <a:t>efficiency</a:t>
            </a:r>
            <a:r>
              <a:rPr lang="fr-FR" sz="900" b="0" i="0" u="none" strike="noStrike" cap="none">
                <a:solidFill>
                  <a:schemeClr val="accent6"/>
                </a:solidFill>
                <a:latin typeface="Poppins Medium"/>
                <a:ea typeface="Poppins Medium"/>
                <a:cs typeface="Poppins Medium"/>
                <a:sym typeface="Poppins Medium"/>
              </a:rPr>
              <a:t> of</a:t>
            </a:r>
            <a:endParaRPr/>
          </a:p>
        </p:txBody>
      </p:sp>
      <p:sp>
        <p:nvSpPr>
          <p:cNvPr id="251" name="Google Shape;251;p12"/>
          <p:cNvSpPr txBox="1"/>
          <p:nvPr/>
        </p:nvSpPr>
        <p:spPr>
          <a:xfrm>
            <a:off x="-197825" y="3095537"/>
            <a:ext cx="1929809"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900" b="0" i="0" u="none" strike="noStrike" cap="none">
                <a:solidFill>
                  <a:schemeClr val="accent6"/>
                </a:solidFill>
                <a:latin typeface="Poppins Medium"/>
                <a:ea typeface="Poppins Medium"/>
                <a:cs typeface="Poppins Medium"/>
                <a:sym typeface="Poppins Medium"/>
              </a:rPr>
              <a:t>JPI Oceans</a:t>
            </a:r>
            <a:br>
              <a:rPr lang="fr-FR" sz="900" b="0" i="0" u="none" strike="noStrike" cap="none">
                <a:solidFill>
                  <a:schemeClr val="accent6"/>
                </a:solidFill>
                <a:latin typeface="Poppins Medium"/>
                <a:ea typeface="Poppins Medium"/>
                <a:cs typeface="Poppins Medium"/>
                <a:sym typeface="Poppins Medium"/>
              </a:rPr>
            </a:br>
            <a:r>
              <a:rPr lang="fr-FR" sz="900" b="0" i="0" u="none" strike="noStrike" cap="none">
                <a:solidFill>
                  <a:schemeClr val="accent6"/>
                </a:solidFill>
                <a:latin typeface="Poppins Medium"/>
                <a:ea typeface="Poppins Medium"/>
                <a:cs typeface="Poppins Medium"/>
                <a:sym typeface="Poppins Medium"/>
              </a:rPr>
              <a:t>facilitates</a:t>
            </a:r>
            <a:endParaRPr sz="900" b="0" i="0" u="none" strike="noStrike" cap="none">
              <a:solidFill>
                <a:schemeClr val="accent6"/>
              </a:solidFill>
              <a:latin typeface="Poppins Medium"/>
              <a:ea typeface="Poppins Medium"/>
              <a:cs typeface="Poppins Medium"/>
              <a:sym typeface="Poppins Medium"/>
            </a:endParaRPr>
          </a:p>
        </p:txBody>
      </p:sp>
      <p:sp>
        <p:nvSpPr>
          <p:cNvPr id="252" name="Google Shape;252;p12"/>
          <p:cNvSpPr txBox="1"/>
          <p:nvPr/>
        </p:nvSpPr>
        <p:spPr>
          <a:xfrm>
            <a:off x="4830732" y="3234037"/>
            <a:ext cx="1929809"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900" b="0" i="0" u="none" strike="noStrike" cap="none">
                <a:solidFill>
                  <a:schemeClr val="accent6"/>
                </a:solidFill>
                <a:latin typeface="Poppins Medium"/>
                <a:ea typeface="Poppins Medium"/>
                <a:cs typeface="Poppins Medium"/>
                <a:sym typeface="Poppins Medium"/>
              </a:rPr>
              <a:t>to inform</a:t>
            </a:r>
            <a:endParaRPr sz="900" b="0" i="0" u="none" strike="noStrike" cap="none">
              <a:solidFill>
                <a:schemeClr val="accent6"/>
              </a:solidFill>
              <a:latin typeface="Poppins Medium"/>
              <a:ea typeface="Poppins Medium"/>
              <a:cs typeface="Poppins Medium"/>
              <a:sym typeface="Poppins Medium"/>
            </a:endParaRPr>
          </a:p>
        </p:txBody>
      </p:sp>
      <p:sp>
        <p:nvSpPr>
          <p:cNvPr id="253" name="Google Shape;253;p12"/>
          <p:cNvSpPr txBox="1"/>
          <p:nvPr/>
        </p:nvSpPr>
        <p:spPr>
          <a:xfrm>
            <a:off x="7419760" y="3234037"/>
            <a:ext cx="1929809"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900" b="0" i="0" u="none" strike="noStrike" cap="none">
                <a:solidFill>
                  <a:schemeClr val="accent6"/>
                </a:solidFill>
                <a:latin typeface="Poppins Medium"/>
                <a:ea typeface="Poppins Medium"/>
                <a:cs typeface="Poppins Medium"/>
                <a:sym typeface="Poppins Medium"/>
              </a:rPr>
              <a:t>to the benefit of</a:t>
            </a:r>
            <a:endParaRPr/>
          </a:p>
        </p:txBody>
      </p:sp>
      <p:sp>
        <p:nvSpPr>
          <p:cNvPr id="254" name="Google Shape;254;p12"/>
          <p:cNvSpPr txBox="1"/>
          <p:nvPr/>
        </p:nvSpPr>
        <p:spPr>
          <a:xfrm>
            <a:off x="7499588" y="4318273"/>
            <a:ext cx="1929809"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900" b="0" i="0" u="none" strike="noStrike" cap="none">
                <a:solidFill>
                  <a:schemeClr val="accent2"/>
                </a:solidFill>
                <a:latin typeface="Poppins Medium"/>
                <a:ea typeface="Poppins Medium"/>
                <a:cs typeface="Poppins Medium"/>
                <a:sym typeface="Poppins Medium"/>
              </a:rPr>
              <a:t>require good</a:t>
            </a:r>
            <a:br>
              <a:rPr lang="fr-FR" sz="900" b="0" i="0" u="none" strike="noStrike" cap="none">
                <a:solidFill>
                  <a:schemeClr val="accent2"/>
                </a:solidFill>
                <a:latin typeface="Poppins Medium"/>
                <a:ea typeface="Poppins Medium"/>
                <a:cs typeface="Poppins Medium"/>
                <a:sym typeface="Poppins Medium"/>
              </a:rPr>
            </a:br>
            <a:r>
              <a:rPr lang="fr-FR" sz="900" b="0" i="0" u="none" strike="noStrike" cap="none">
                <a:solidFill>
                  <a:schemeClr val="accent2"/>
                </a:solidFill>
                <a:latin typeface="Poppins Medium"/>
                <a:ea typeface="Poppins Medium"/>
                <a:cs typeface="Poppins Medium"/>
                <a:sym typeface="Poppins Medium"/>
              </a:rPr>
              <a:t>and dedicated</a:t>
            </a:r>
            <a:endParaRPr sz="900" b="0" i="0" u="none" strike="noStrike" cap="none">
              <a:solidFill>
                <a:schemeClr val="accent2"/>
              </a:solidFill>
              <a:latin typeface="Poppins Medium"/>
              <a:ea typeface="Poppins Medium"/>
              <a:cs typeface="Poppins Medium"/>
              <a:sym typeface="Poppins Medium"/>
            </a:endParaRPr>
          </a:p>
        </p:txBody>
      </p:sp>
      <p:sp>
        <p:nvSpPr>
          <p:cNvPr id="255" name="Google Shape;255;p12"/>
          <p:cNvSpPr txBox="1"/>
          <p:nvPr/>
        </p:nvSpPr>
        <p:spPr>
          <a:xfrm>
            <a:off x="4868030" y="4318273"/>
            <a:ext cx="1929809"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900" b="0" i="0" u="none" strike="noStrike" cap="none">
                <a:solidFill>
                  <a:schemeClr val="accent2"/>
                </a:solidFill>
                <a:latin typeface="Poppins Medium"/>
                <a:ea typeface="Poppins Medium"/>
                <a:cs typeface="Poppins Medium"/>
                <a:sym typeface="Poppins Medium"/>
              </a:rPr>
              <a:t>based on the </a:t>
            </a:r>
            <a:br>
              <a:rPr lang="fr-FR" sz="900" b="0" i="0" u="none" strike="noStrike" cap="none">
                <a:solidFill>
                  <a:schemeClr val="accent2"/>
                </a:solidFill>
                <a:latin typeface="Poppins Medium"/>
                <a:ea typeface="Poppins Medium"/>
                <a:cs typeface="Poppins Medium"/>
                <a:sym typeface="Poppins Medium"/>
              </a:rPr>
            </a:br>
            <a:r>
              <a:rPr lang="fr-FR" sz="900" b="0" i="0" u="none" strike="noStrike" cap="none">
                <a:solidFill>
                  <a:schemeClr val="accent2"/>
                </a:solidFill>
                <a:latin typeface="Poppins Medium"/>
                <a:ea typeface="Poppins Medium"/>
                <a:cs typeface="Poppins Medium"/>
                <a:sym typeface="Poppins Medium"/>
              </a:rPr>
              <a:t>best possible</a:t>
            </a:r>
            <a:endParaRPr/>
          </a:p>
        </p:txBody>
      </p:sp>
      <p:sp>
        <p:nvSpPr>
          <p:cNvPr id="256" name="Google Shape;256;p12"/>
          <p:cNvSpPr txBox="1"/>
          <p:nvPr/>
        </p:nvSpPr>
        <p:spPr>
          <a:xfrm>
            <a:off x="2252980" y="4330507"/>
            <a:ext cx="1929809"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900" b="0" i="0" u="none" strike="noStrike" cap="none">
                <a:solidFill>
                  <a:schemeClr val="accent2"/>
                </a:solidFill>
                <a:latin typeface="Poppins Medium"/>
                <a:ea typeface="Poppins Medium"/>
                <a:cs typeface="Poppins Medium"/>
                <a:sym typeface="Poppins Medium"/>
              </a:rPr>
              <a:t>optimised by</a:t>
            </a:r>
            <a:endParaRPr/>
          </a:p>
        </p:txBody>
      </p:sp>
      <p:grpSp>
        <p:nvGrpSpPr>
          <p:cNvPr id="257" name="Google Shape;257;p12"/>
          <p:cNvGrpSpPr/>
          <p:nvPr/>
        </p:nvGrpSpPr>
        <p:grpSpPr>
          <a:xfrm>
            <a:off x="1014897" y="3095537"/>
            <a:ext cx="1929809" cy="1493241"/>
            <a:chOff x="1014897" y="3095537"/>
            <a:chExt cx="1929809" cy="1493241"/>
          </a:xfrm>
        </p:grpSpPr>
        <p:sp>
          <p:nvSpPr>
            <p:cNvPr id="258" name="Google Shape;258;p12"/>
            <p:cNvSpPr/>
            <p:nvPr/>
          </p:nvSpPr>
          <p:spPr>
            <a:xfrm>
              <a:off x="1233182" y="3095537"/>
              <a:ext cx="1493241" cy="1493241"/>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59" name="Google Shape;259;p12"/>
            <p:cNvSpPr txBox="1"/>
            <p:nvPr/>
          </p:nvSpPr>
          <p:spPr>
            <a:xfrm>
              <a:off x="1014897" y="3664245"/>
              <a:ext cx="1929809" cy="4308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100" b="0" i="0" u="none" strike="noStrike" cap="none">
                  <a:solidFill>
                    <a:schemeClr val="lt1"/>
                  </a:solidFill>
                  <a:latin typeface="Poppins Medium"/>
                  <a:ea typeface="Poppins Medium"/>
                  <a:cs typeface="Poppins Medium"/>
                  <a:sym typeface="Poppins Medium"/>
                </a:rPr>
                <a:t>TRANSNATIONAL</a:t>
              </a:r>
              <a:br>
                <a:rPr lang="fr-FR" sz="1100" b="0" i="0" u="none" strike="noStrike" cap="none">
                  <a:solidFill>
                    <a:schemeClr val="lt1"/>
                  </a:solidFill>
                  <a:latin typeface="Poppins Medium"/>
                  <a:ea typeface="Poppins Medium"/>
                  <a:cs typeface="Poppins Medium"/>
                  <a:sym typeface="Poppins Medium"/>
                </a:rPr>
              </a:br>
              <a:r>
                <a:rPr lang="fr-FR" sz="1100" b="0" i="0" u="none" strike="noStrike" cap="none">
                  <a:solidFill>
                    <a:schemeClr val="lt1"/>
                  </a:solidFill>
                  <a:latin typeface="Poppins Medium"/>
                  <a:ea typeface="Poppins Medium"/>
                  <a:cs typeface="Poppins Medium"/>
                  <a:sym typeface="Poppins Medium"/>
                </a:rPr>
                <a:t>COLLABORATION</a:t>
              </a:r>
              <a:endParaRPr/>
            </a:p>
          </p:txBody>
        </p:sp>
      </p:grpSp>
      <p:grpSp>
        <p:nvGrpSpPr>
          <p:cNvPr id="260" name="Google Shape;260;p12"/>
          <p:cNvGrpSpPr/>
          <p:nvPr/>
        </p:nvGrpSpPr>
        <p:grpSpPr>
          <a:xfrm>
            <a:off x="3517040" y="3095537"/>
            <a:ext cx="1929809" cy="1493241"/>
            <a:chOff x="3517040" y="3095537"/>
            <a:chExt cx="1929809" cy="1493241"/>
          </a:xfrm>
        </p:grpSpPr>
        <p:sp>
          <p:nvSpPr>
            <p:cNvPr id="261" name="Google Shape;261;p12"/>
            <p:cNvSpPr/>
            <p:nvPr/>
          </p:nvSpPr>
          <p:spPr>
            <a:xfrm>
              <a:off x="3758268" y="3095537"/>
              <a:ext cx="1493241" cy="1493241"/>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62" name="Google Shape;262;p12"/>
            <p:cNvSpPr txBox="1"/>
            <p:nvPr/>
          </p:nvSpPr>
          <p:spPr>
            <a:xfrm>
              <a:off x="3517040" y="3664245"/>
              <a:ext cx="1929809" cy="4308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100" b="0" i="0" u="none" strike="noStrike" cap="none">
                  <a:solidFill>
                    <a:schemeClr val="lt1"/>
                  </a:solidFill>
                  <a:latin typeface="Poppins Medium"/>
                  <a:ea typeface="Poppins Medium"/>
                  <a:cs typeface="Poppins Medium"/>
                  <a:sym typeface="Poppins Medium"/>
                </a:rPr>
                <a:t>RESEARCH </a:t>
              </a:r>
              <a:endParaRPr/>
            </a:p>
            <a:p>
              <a:pPr marL="0" marR="0" lvl="0" indent="0" algn="ctr" rtl="0">
                <a:lnSpc>
                  <a:spcPct val="100000"/>
                </a:lnSpc>
                <a:spcBef>
                  <a:spcPts val="0"/>
                </a:spcBef>
                <a:spcAft>
                  <a:spcPts val="0"/>
                </a:spcAft>
                <a:buNone/>
              </a:pPr>
              <a:r>
                <a:rPr lang="fr-FR" sz="1100" b="0" i="0" u="none" strike="noStrike" cap="none">
                  <a:solidFill>
                    <a:schemeClr val="lt1"/>
                  </a:solidFill>
                  <a:latin typeface="Poppins Medium"/>
                  <a:ea typeface="Poppins Medium"/>
                  <a:cs typeface="Poppins Medium"/>
                  <a:sym typeface="Poppins Medium"/>
                </a:rPr>
                <a:t>&amp; INNOVATION</a:t>
              </a:r>
              <a:endParaRPr/>
            </a:p>
          </p:txBody>
        </p:sp>
      </p:grpSp>
      <p:grpSp>
        <p:nvGrpSpPr>
          <p:cNvPr id="263" name="Google Shape;263;p12"/>
          <p:cNvGrpSpPr/>
          <p:nvPr/>
        </p:nvGrpSpPr>
        <p:grpSpPr>
          <a:xfrm>
            <a:off x="6258016" y="3095537"/>
            <a:ext cx="1929809" cy="1493241"/>
            <a:chOff x="6258016" y="3095537"/>
            <a:chExt cx="1929809" cy="1493241"/>
          </a:xfrm>
        </p:grpSpPr>
        <p:sp>
          <p:nvSpPr>
            <p:cNvPr id="264" name="Google Shape;264;p12"/>
            <p:cNvSpPr/>
            <p:nvPr/>
          </p:nvSpPr>
          <p:spPr>
            <a:xfrm>
              <a:off x="6476301" y="3095537"/>
              <a:ext cx="1493241" cy="1493241"/>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65" name="Google Shape;265;p12"/>
            <p:cNvSpPr txBox="1"/>
            <p:nvPr/>
          </p:nvSpPr>
          <p:spPr>
            <a:xfrm>
              <a:off x="6258016" y="3575671"/>
              <a:ext cx="1929809" cy="6001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100" b="0" i="0" u="none" strike="noStrike" cap="none">
                  <a:solidFill>
                    <a:schemeClr val="lt1"/>
                  </a:solidFill>
                  <a:latin typeface="Poppins Medium"/>
                  <a:ea typeface="Poppins Medium"/>
                  <a:cs typeface="Poppins Medium"/>
                  <a:sym typeface="Poppins Medium"/>
                </a:rPr>
                <a:t>POLICY</a:t>
              </a:r>
              <a:endParaRPr/>
            </a:p>
            <a:p>
              <a:pPr marL="0" marR="0" lvl="0" indent="0" algn="ctr" rtl="0">
                <a:lnSpc>
                  <a:spcPct val="100000"/>
                </a:lnSpc>
                <a:spcBef>
                  <a:spcPts val="0"/>
                </a:spcBef>
                <a:spcAft>
                  <a:spcPts val="0"/>
                </a:spcAft>
                <a:buNone/>
              </a:pPr>
              <a:r>
                <a:rPr lang="fr-FR" sz="1100" b="0" i="0" u="none" strike="noStrike" cap="none">
                  <a:solidFill>
                    <a:schemeClr val="lt1"/>
                  </a:solidFill>
                  <a:latin typeface="Poppins Medium"/>
                  <a:ea typeface="Poppins Medium"/>
                  <a:cs typeface="Poppins Medium"/>
                  <a:sym typeface="Poppins Medium"/>
                </a:rPr>
                <a:t>&amp; DECISION</a:t>
              </a:r>
              <a:endParaRPr/>
            </a:p>
            <a:p>
              <a:pPr marL="0" marR="0" lvl="0" indent="0" algn="ctr" rtl="0">
                <a:lnSpc>
                  <a:spcPct val="100000"/>
                </a:lnSpc>
                <a:spcBef>
                  <a:spcPts val="0"/>
                </a:spcBef>
                <a:spcAft>
                  <a:spcPts val="0"/>
                </a:spcAft>
                <a:buNone/>
              </a:pPr>
              <a:r>
                <a:rPr lang="fr-FR" sz="1100" b="0" i="0" u="none" strike="noStrike" cap="none">
                  <a:solidFill>
                    <a:schemeClr val="lt1"/>
                  </a:solidFill>
                  <a:latin typeface="Poppins Medium"/>
                  <a:ea typeface="Poppins Medium"/>
                  <a:cs typeface="Poppins Medium"/>
                  <a:sym typeface="Poppins Medium"/>
                </a:rPr>
                <a:t>MAKING</a:t>
              </a:r>
              <a:endParaRPr/>
            </a:p>
          </p:txBody>
        </p:sp>
      </p:grpSp>
      <p:grpSp>
        <p:nvGrpSpPr>
          <p:cNvPr id="266" name="Google Shape;266;p12"/>
          <p:cNvGrpSpPr/>
          <p:nvPr/>
        </p:nvGrpSpPr>
        <p:grpSpPr>
          <a:xfrm>
            <a:off x="8735209" y="3095537"/>
            <a:ext cx="1929809" cy="1493241"/>
            <a:chOff x="8735209" y="3095537"/>
            <a:chExt cx="1929809" cy="1493241"/>
          </a:xfrm>
        </p:grpSpPr>
        <p:sp>
          <p:nvSpPr>
            <p:cNvPr id="267" name="Google Shape;267;p12"/>
            <p:cNvSpPr/>
            <p:nvPr/>
          </p:nvSpPr>
          <p:spPr>
            <a:xfrm>
              <a:off x="8959442" y="3095537"/>
              <a:ext cx="1493241" cy="1493241"/>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68" name="Google Shape;268;p12"/>
            <p:cNvSpPr txBox="1"/>
            <p:nvPr/>
          </p:nvSpPr>
          <p:spPr>
            <a:xfrm>
              <a:off x="8735209" y="3575671"/>
              <a:ext cx="1929809" cy="6001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100" b="0" i="0" u="none" strike="noStrike" cap="none">
                  <a:solidFill>
                    <a:schemeClr val="lt1"/>
                  </a:solidFill>
                  <a:latin typeface="Poppins Medium"/>
                  <a:ea typeface="Poppins Medium"/>
                  <a:cs typeface="Poppins Medium"/>
                  <a:sym typeface="Poppins Medium"/>
                </a:rPr>
                <a:t>HEALTHY</a:t>
              </a:r>
              <a:endParaRPr/>
            </a:p>
            <a:p>
              <a:pPr marL="0" marR="0" lvl="0" indent="0" algn="ctr" rtl="0">
                <a:lnSpc>
                  <a:spcPct val="100000"/>
                </a:lnSpc>
                <a:spcBef>
                  <a:spcPts val="0"/>
                </a:spcBef>
                <a:spcAft>
                  <a:spcPts val="0"/>
                </a:spcAft>
                <a:buNone/>
              </a:pPr>
              <a:r>
                <a:rPr lang="fr-FR" sz="1100" b="0" i="0" u="none" strike="noStrike" cap="none">
                  <a:solidFill>
                    <a:schemeClr val="lt1"/>
                  </a:solidFill>
                  <a:latin typeface="Poppins Medium"/>
                  <a:ea typeface="Poppins Medium"/>
                  <a:cs typeface="Poppins Medium"/>
                  <a:sym typeface="Poppins Medium"/>
                </a:rPr>
                <a:t>&amp; PRODUCTIVE</a:t>
              </a:r>
              <a:br>
                <a:rPr lang="fr-FR" sz="1100" b="0" i="0" u="none" strike="noStrike" cap="none">
                  <a:solidFill>
                    <a:schemeClr val="lt1"/>
                  </a:solidFill>
                  <a:latin typeface="Poppins Medium"/>
                  <a:ea typeface="Poppins Medium"/>
                  <a:cs typeface="Poppins Medium"/>
                  <a:sym typeface="Poppins Medium"/>
                </a:rPr>
              </a:br>
              <a:r>
                <a:rPr lang="fr-FR" sz="1100" b="0" i="0" u="none" strike="noStrike" cap="none">
                  <a:solidFill>
                    <a:schemeClr val="lt1"/>
                  </a:solidFill>
                  <a:latin typeface="Poppins Medium"/>
                  <a:ea typeface="Poppins Medium"/>
                  <a:cs typeface="Poppins Medium"/>
                  <a:sym typeface="Poppins Medium"/>
                </a:rPr>
                <a:t>SEAS &amp; OCEANS</a:t>
              </a:r>
              <a:endParaRPr/>
            </a:p>
          </p:txBody>
        </p:sp>
      </p:grpSp>
      <p:grpSp>
        <p:nvGrpSpPr>
          <p:cNvPr id="269" name="Google Shape;269;p12"/>
          <p:cNvGrpSpPr/>
          <p:nvPr/>
        </p:nvGrpSpPr>
        <p:grpSpPr>
          <a:xfrm rot="10800000">
            <a:off x="953925" y="3477242"/>
            <a:ext cx="180533" cy="323206"/>
            <a:chOff x="3039731" y="3941900"/>
            <a:chExt cx="180533" cy="323206"/>
          </a:xfrm>
        </p:grpSpPr>
        <p:cxnSp>
          <p:nvCxnSpPr>
            <p:cNvPr id="270" name="Google Shape;270;p12"/>
            <p:cNvCxnSpPr/>
            <p:nvPr/>
          </p:nvCxnSpPr>
          <p:spPr>
            <a:xfrm flipH="1">
              <a:off x="3039731" y="3941900"/>
              <a:ext cx="180533" cy="180533"/>
            </a:xfrm>
            <a:prstGeom prst="straightConnector1">
              <a:avLst/>
            </a:prstGeom>
            <a:noFill/>
            <a:ln w="28575" cap="rnd" cmpd="sng">
              <a:solidFill>
                <a:schemeClr val="accent6"/>
              </a:solidFill>
              <a:prstDash val="dot"/>
              <a:round/>
              <a:headEnd type="none" w="sm" len="sm"/>
              <a:tailEnd type="none" w="sm" len="sm"/>
            </a:ln>
          </p:spPr>
        </p:cxnSp>
        <p:cxnSp>
          <p:nvCxnSpPr>
            <p:cNvPr id="271" name="Google Shape;271;p12"/>
            <p:cNvCxnSpPr/>
            <p:nvPr/>
          </p:nvCxnSpPr>
          <p:spPr>
            <a:xfrm rot="10800000">
              <a:off x="3039731" y="4084573"/>
              <a:ext cx="180533" cy="180533"/>
            </a:xfrm>
            <a:prstGeom prst="straightConnector1">
              <a:avLst/>
            </a:prstGeom>
            <a:noFill/>
            <a:ln w="28575" cap="rnd" cmpd="sng">
              <a:solidFill>
                <a:schemeClr val="accent6"/>
              </a:solidFill>
              <a:prstDash val="dot"/>
              <a:round/>
              <a:headEnd type="none" w="sm" len="sm"/>
              <a:tailEnd type="none" w="sm" len="sm"/>
            </a:ln>
          </p:spPr>
        </p:cxnSp>
      </p:grpSp>
      <p:sp>
        <p:nvSpPr>
          <p:cNvPr id="272" name="Google Shape;272;p12"/>
          <p:cNvSpPr/>
          <p:nvPr/>
        </p:nvSpPr>
        <p:spPr>
          <a:xfrm rot="10800000" flipH="1">
            <a:off x="10424737" y="3640132"/>
            <a:ext cx="549967" cy="423988"/>
          </a:xfrm>
          <a:prstGeom prst="arc">
            <a:avLst>
              <a:gd name="adj1" fmla="val 102758"/>
              <a:gd name="adj2" fmla="val 5196132"/>
            </a:avLst>
          </a:prstGeom>
          <a:noFill/>
          <a:ln w="28575" cap="rnd" cmpd="sng">
            <a:solidFill>
              <a:schemeClr val="accent6"/>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5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59"/>
          <p:cNvSpPr txBox="1">
            <a:spLocks noGrp="1"/>
          </p:cNvSpPr>
          <p:nvPr>
            <p:ph type="body" idx="1"/>
          </p:nvPr>
        </p:nvSpPr>
        <p:spPr>
          <a:xfrm>
            <a:off x="247059" y="2411095"/>
            <a:ext cx="6050871" cy="24003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1000"/>
              </a:spcBef>
              <a:spcAft>
                <a:spcPts val="0"/>
              </a:spcAft>
              <a:buClr>
                <a:schemeClr val="dk1"/>
              </a:buClr>
              <a:buSzPts val="4400"/>
              <a:buFont typeface="Arial"/>
              <a:buNone/>
            </a:pPr>
            <a:r>
              <a:rPr lang="fr-FR" err="1"/>
              <a:t>What</a:t>
            </a:r>
            <a:r>
              <a:rPr lang="fr-FR"/>
              <a:t> sets us </a:t>
            </a:r>
            <a:r>
              <a:rPr lang="fr-FR" err="1"/>
              <a:t>apart</a:t>
            </a:r>
            <a:r>
              <a:rPr lang="fr-FR"/>
              <a:t>?</a:t>
            </a:r>
            <a:endParaRPr/>
          </a:p>
        </p:txBody>
      </p:sp>
      <p:sp>
        <p:nvSpPr>
          <p:cNvPr id="217" name="Google Shape;217;p59"/>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60"/>
          <p:cNvSpPr txBox="1">
            <a:spLocks noGrp="1"/>
          </p:cNvSpPr>
          <p:nvPr>
            <p:ph type="body" idx="2"/>
          </p:nvPr>
        </p:nvSpPr>
        <p:spPr>
          <a:xfrm>
            <a:off x="901490" y="2040265"/>
            <a:ext cx="8881834" cy="293208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1000"/>
              </a:spcBef>
              <a:spcAft>
                <a:spcPts val="0"/>
              </a:spcAft>
              <a:buClr>
                <a:schemeClr val="dk1"/>
              </a:buClr>
              <a:buSzPts val="2200"/>
              <a:buFont typeface="Arial"/>
              <a:buNone/>
            </a:pPr>
            <a:r>
              <a:rPr lang="fr-FR" sz="3600">
                <a:latin typeface="Poppins Medium"/>
                <a:ea typeface="Poppins Medium"/>
                <a:cs typeface="Poppins Medium"/>
                <a:sym typeface="Poppins Medium"/>
              </a:rPr>
              <a:t>Agile</a:t>
            </a:r>
            <a:r>
              <a:rPr lang="fr-FR" sz="3600">
                <a:latin typeface="Poppins Light"/>
                <a:ea typeface="Poppins Light"/>
                <a:cs typeface="Poppins Light"/>
                <a:sym typeface="Poppins Light"/>
              </a:rPr>
              <a:t> in </a:t>
            </a:r>
            <a:r>
              <a:rPr lang="fr-FR" sz="3600" err="1">
                <a:latin typeface="Poppins Medium"/>
                <a:ea typeface="Poppins Medium"/>
                <a:cs typeface="Poppins Medium"/>
                <a:sym typeface="Poppins Medium"/>
              </a:rPr>
              <a:t>decision-making</a:t>
            </a:r>
            <a:r>
              <a:rPr lang="fr-FR" sz="3600">
                <a:latin typeface="Poppins Light"/>
                <a:ea typeface="Poppins Light"/>
                <a:cs typeface="Poppins Light"/>
                <a:sym typeface="Poppins Light"/>
              </a:rPr>
              <a:t> </a:t>
            </a:r>
            <a:br>
              <a:rPr lang="fr-FR" sz="3600">
                <a:latin typeface="Poppins Light"/>
                <a:ea typeface="Poppins Light"/>
                <a:cs typeface="Poppins Light"/>
                <a:sym typeface="Poppins Light"/>
              </a:rPr>
            </a:br>
            <a:r>
              <a:rPr lang="fr-FR" sz="3600">
                <a:latin typeface="Poppins Light"/>
                <a:ea typeface="Poppins Light"/>
                <a:cs typeface="Poppins Light"/>
                <a:sym typeface="Poppins Light"/>
              </a:rPr>
              <a:t>and a high </a:t>
            </a:r>
            <a:r>
              <a:rPr lang="fr-FR" sz="3600" err="1">
                <a:latin typeface="Poppins Light"/>
                <a:ea typeface="Poppins Light"/>
                <a:cs typeface="Poppins Light"/>
                <a:sym typeface="Poppins Light"/>
              </a:rPr>
              <a:t>level</a:t>
            </a:r>
            <a:r>
              <a:rPr lang="fr-FR" sz="3600">
                <a:latin typeface="Poppins Light"/>
                <a:ea typeface="Poppins Light"/>
                <a:cs typeface="Poppins Light"/>
                <a:sym typeface="Poppins Light"/>
              </a:rPr>
              <a:t> of </a:t>
            </a:r>
            <a:r>
              <a:rPr lang="fr-FR" sz="3600" err="1">
                <a:latin typeface="Poppins Medium"/>
                <a:ea typeface="Poppins Medium"/>
                <a:cs typeface="Poppins Medium"/>
                <a:sym typeface="Poppins Medium"/>
              </a:rPr>
              <a:t>flexibility</a:t>
            </a:r>
            <a:r>
              <a:rPr lang="fr-FR" sz="3600">
                <a:latin typeface="Poppins Medium"/>
                <a:ea typeface="Poppins Medium"/>
                <a:cs typeface="Poppins Medium"/>
                <a:sym typeface="Poppins Medium"/>
              </a:rPr>
              <a:t> </a:t>
            </a:r>
            <a:endParaRPr sz="3600">
              <a:latin typeface="Poppins Medium"/>
              <a:ea typeface="Poppins Medium"/>
              <a:cs typeface="Poppins Medium"/>
              <a:sym typeface="Poppins Medium"/>
            </a:endParaRPr>
          </a:p>
        </p:txBody>
      </p:sp>
      <p:sp>
        <p:nvSpPr>
          <p:cNvPr id="223" name="Google Shape;223;p60"/>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12</a:t>
            </a:fld>
            <a:endParaRPr/>
          </a:p>
        </p:txBody>
      </p:sp>
      <p:sp>
        <p:nvSpPr>
          <p:cNvPr id="224" name="Google Shape;224;p60"/>
          <p:cNvSpPr txBox="1"/>
          <p:nvPr/>
        </p:nvSpPr>
        <p:spPr>
          <a:xfrm>
            <a:off x="901490" y="1789612"/>
            <a:ext cx="1099981"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200"/>
              <a:buFont typeface="Arial"/>
              <a:buNone/>
            </a:pPr>
            <a:r>
              <a:rPr lang="fr-FR" sz="7200" b="0" i="0" u="none" strike="noStrike" cap="none">
                <a:solidFill>
                  <a:schemeClr val="dk1"/>
                </a:solidFill>
                <a:latin typeface="Poppins Medium"/>
                <a:ea typeface="Poppins Medium"/>
                <a:cs typeface="Poppins Medium"/>
                <a:sym typeface="Poppins Medium"/>
              </a:rPr>
              <a:t>01</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61"/>
          <p:cNvSpPr txBox="1">
            <a:spLocks noGrp="1"/>
          </p:cNvSpPr>
          <p:nvPr>
            <p:ph type="body" idx="2"/>
          </p:nvPr>
        </p:nvSpPr>
        <p:spPr>
          <a:xfrm>
            <a:off x="901490" y="2040265"/>
            <a:ext cx="8881834" cy="293208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420"/>
              </a:spcBef>
              <a:spcAft>
                <a:spcPts val="0"/>
              </a:spcAft>
              <a:buSzPts val="1050"/>
              <a:buNone/>
            </a:pPr>
            <a:r>
              <a:rPr lang="fr-FR" sz="3600">
                <a:latin typeface="Poppins Light"/>
                <a:ea typeface="Poppins Light"/>
                <a:cs typeface="Poppins Light"/>
                <a:sym typeface="Poppins Light"/>
              </a:rPr>
              <a:t>Countries can participate </a:t>
            </a:r>
            <a:br>
              <a:rPr lang="fr-FR" sz="3600">
                <a:latin typeface="Poppins Light"/>
                <a:ea typeface="Poppins Light"/>
                <a:cs typeface="Poppins Light"/>
                <a:sym typeface="Poppins Light"/>
              </a:rPr>
            </a:br>
            <a:r>
              <a:rPr lang="fr-FR" sz="3600">
                <a:latin typeface="Poppins Light"/>
                <a:ea typeface="Poppins Light"/>
                <a:cs typeface="Poppins Light"/>
                <a:sym typeface="Poppins Light"/>
              </a:rPr>
              <a:t>on a </a:t>
            </a:r>
            <a:r>
              <a:rPr lang="fr-FR" sz="3600">
                <a:latin typeface="Poppins Medium"/>
                <a:ea typeface="Poppins Medium"/>
                <a:cs typeface="Poppins Medium"/>
                <a:sym typeface="Poppins Medium"/>
              </a:rPr>
              <a:t>case by case </a:t>
            </a:r>
            <a:r>
              <a:rPr lang="fr-FR" sz="3600">
                <a:latin typeface="Poppins Light"/>
                <a:ea typeface="Poppins Light"/>
                <a:cs typeface="Poppins Light"/>
                <a:sym typeface="Poppins Light"/>
              </a:rPr>
              <a:t>basis.</a:t>
            </a:r>
            <a:endParaRPr sz="3600">
              <a:latin typeface="Poppins Light"/>
              <a:ea typeface="Poppins Light"/>
              <a:cs typeface="Poppins Light"/>
              <a:sym typeface="Poppins Light"/>
            </a:endParaRPr>
          </a:p>
        </p:txBody>
      </p:sp>
      <p:sp>
        <p:nvSpPr>
          <p:cNvPr id="230" name="Google Shape;230;p61"/>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13</a:t>
            </a:fld>
            <a:endParaRPr/>
          </a:p>
        </p:txBody>
      </p:sp>
      <p:sp>
        <p:nvSpPr>
          <p:cNvPr id="231" name="Google Shape;231;p61"/>
          <p:cNvSpPr txBox="1"/>
          <p:nvPr/>
        </p:nvSpPr>
        <p:spPr>
          <a:xfrm>
            <a:off x="901490" y="1789612"/>
            <a:ext cx="1308371"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200"/>
              <a:buFont typeface="Arial"/>
              <a:buNone/>
            </a:pPr>
            <a:r>
              <a:rPr lang="fr-FR" sz="7200" b="0" i="0" u="none" strike="noStrike" cap="none">
                <a:solidFill>
                  <a:schemeClr val="dk1"/>
                </a:solidFill>
                <a:latin typeface="Poppins Medium"/>
                <a:ea typeface="Poppins Medium"/>
                <a:cs typeface="Poppins Medium"/>
                <a:sym typeface="Poppins Medium"/>
              </a:rPr>
              <a:t>02</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62"/>
          <p:cNvSpPr txBox="1">
            <a:spLocks noGrp="1"/>
          </p:cNvSpPr>
          <p:nvPr>
            <p:ph type="body" idx="2"/>
          </p:nvPr>
        </p:nvSpPr>
        <p:spPr>
          <a:xfrm>
            <a:off x="901490" y="2040265"/>
            <a:ext cx="8881834" cy="293208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420"/>
              </a:spcBef>
              <a:spcAft>
                <a:spcPts val="0"/>
              </a:spcAft>
              <a:buSzPts val="1050"/>
              <a:buNone/>
            </a:pPr>
            <a:r>
              <a:rPr lang="fr-FR" sz="3600">
                <a:latin typeface="Poppins Light"/>
                <a:ea typeface="Poppins Light"/>
                <a:cs typeface="Poppins Light"/>
                <a:sym typeface="Poppins Light"/>
              </a:rPr>
              <a:t>Focus on </a:t>
            </a:r>
            <a:r>
              <a:rPr lang="fr-FR" sz="3600">
                <a:latin typeface="Poppins Medium"/>
                <a:ea typeface="Poppins Medium"/>
                <a:cs typeface="Poppins Medium"/>
                <a:sym typeface="Poppins Medium"/>
              </a:rPr>
              <a:t>emerging</a:t>
            </a:r>
            <a:r>
              <a:rPr lang="fr-FR" sz="3600">
                <a:latin typeface="Poppins Light"/>
                <a:ea typeface="Poppins Light"/>
                <a:cs typeface="Poppins Light"/>
                <a:sym typeface="Poppins Light"/>
              </a:rPr>
              <a:t> </a:t>
            </a:r>
            <a:br>
              <a:rPr lang="fr-FR" sz="3600">
                <a:latin typeface="Poppins Light"/>
                <a:ea typeface="Poppins Light"/>
                <a:cs typeface="Poppins Light"/>
                <a:sym typeface="Poppins Light"/>
              </a:rPr>
            </a:br>
            <a:r>
              <a:rPr lang="fr-FR" sz="3600">
                <a:latin typeface="Poppins Light"/>
                <a:ea typeface="Poppins Light"/>
                <a:cs typeface="Poppins Light"/>
                <a:sym typeface="Poppins Light"/>
              </a:rPr>
              <a:t>and </a:t>
            </a:r>
            <a:r>
              <a:rPr lang="fr-FR" sz="3600">
                <a:latin typeface="Poppins Medium"/>
                <a:ea typeface="Poppins Medium"/>
                <a:cs typeface="Poppins Medium"/>
                <a:sym typeface="Poppins Medium"/>
              </a:rPr>
              <a:t>innovative</a:t>
            </a:r>
            <a:r>
              <a:rPr lang="fr-FR" sz="3600">
                <a:latin typeface="Poppins Light"/>
                <a:ea typeface="Poppins Light"/>
                <a:cs typeface="Poppins Light"/>
                <a:sym typeface="Poppins Light"/>
              </a:rPr>
              <a:t> topics </a:t>
            </a:r>
            <a:endParaRPr/>
          </a:p>
        </p:txBody>
      </p:sp>
      <p:sp>
        <p:nvSpPr>
          <p:cNvPr id="237" name="Google Shape;237;p62"/>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14</a:t>
            </a:fld>
            <a:endParaRPr/>
          </a:p>
        </p:txBody>
      </p:sp>
      <p:sp>
        <p:nvSpPr>
          <p:cNvPr id="238" name="Google Shape;238;p62"/>
          <p:cNvSpPr txBox="1"/>
          <p:nvPr/>
        </p:nvSpPr>
        <p:spPr>
          <a:xfrm>
            <a:off x="901490" y="1789612"/>
            <a:ext cx="1324402"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200"/>
              <a:buFont typeface="Arial"/>
              <a:buNone/>
            </a:pPr>
            <a:r>
              <a:rPr lang="fr-FR" sz="7200" b="0" i="0" u="none" strike="noStrike" cap="none">
                <a:solidFill>
                  <a:schemeClr val="dk1"/>
                </a:solidFill>
                <a:latin typeface="Poppins Medium"/>
                <a:ea typeface="Poppins Medium"/>
                <a:cs typeface="Poppins Medium"/>
                <a:sym typeface="Poppins Medium"/>
              </a:rPr>
              <a:t>03</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17"/>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Focus on forward-looking Joint Actions</a:t>
            </a:r>
            <a:endParaRPr/>
          </a:p>
        </p:txBody>
      </p:sp>
      <p:sp>
        <p:nvSpPr>
          <p:cNvPr id="305" name="Google Shape;305;p17"/>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New strategy Framework</a:t>
            </a:r>
            <a:endParaRPr sz="1200"/>
          </a:p>
        </p:txBody>
      </p:sp>
      <p:sp>
        <p:nvSpPr>
          <p:cNvPr id="306" name="Google Shape;306;p17"/>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15</a:t>
            </a:fld>
            <a:endParaRPr/>
          </a:p>
        </p:txBody>
      </p:sp>
      <p:pic>
        <p:nvPicPr>
          <p:cNvPr id="307" name="Google Shape;307;p17"/>
          <p:cNvPicPr preferRelativeResize="0"/>
          <p:nvPr/>
        </p:nvPicPr>
        <p:blipFill rotWithShape="1">
          <a:blip r:embed="rId3">
            <a:alphaModFix/>
          </a:blip>
          <a:srcRect/>
          <a:stretch/>
        </p:blipFill>
        <p:spPr>
          <a:xfrm>
            <a:off x="3732697" y="1716645"/>
            <a:ext cx="3885681" cy="1256273"/>
          </a:xfrm>
          <a:prstGeom prst="rect">
            <a:avLst/>
          </a:prstGeom>
          <a:noFill/>
          <a:ln>
            <a:noFill/>
          </a:ln>
        </p:spPr>
      </p:pic>
      <p:pic>
        <p:nvPicPr>
          <p:cNvPr id="308" name="Google Shape;308;p17"/>
          <p:cNvPicPr preferRelativeResize="0"/>
          <p:nvPr/>
        </p:nvPicPr>
        <p:blipFill rotWithShape="1">
          <a:blip r:embed="rId4">
            <a:alphaModFix/>
          </a:blip>
          <a:srcRect/>
          <a:stretch/>
        </p:blipFill>
        <p:spPr>
          <a:xfrm>
            <a:off x="3493248" y="3424882"/>
            <a:ext cx="4440779" cy="2717056"/>
          </a:xfrm>
          <a:prstGeom prst="rect">
            <a:avLst/>
          </a:prstGeom>
          <a:noFill/>
          <a:ln>
            <a:noFill/>
          </a:ln>
        </p:spPr>
      </p:pic>
      <p:pic>
        <p:nvPicPr>
          <p:cNvPr id="309" name="Google Shape;309;p17"/>
          <p:cNvPicPr preferRelativeResize="0"/>
          <p:nvPr/>
        </p:nvPicPr>
        <p:blipFill rotWithShape="1">
          <a:blip r:embed="rId5">
            <a:alphaModFix/>
          </a:blip>
          <a:srcRect/>
          <a:stretch/>
        </p:blipFill>
        <p:spPr>
          <a:xfrm>
            <a:off x="3548155" y="2732994"/>
            <a:ext cx="4382347" cy="1665291"/>
          </a:xfrm>
          <a:prstGeom prst="rect">
            <a:avLst/>
          </a:prstGeom>
          <a:noFill/>
          <a:ln>
            <a:noFill/>
          </a:ln>
        </p:spPr>
      </p:pic>
      <p:sp>
        <p:nvSpPr>
          <p:cNvPr id="310" name="Google Shape;310;p17"/>
          <p:cNvSpPr txBox="1"/>
          <p:nvPr/>
        </p:nvSpPr>
        <p:spPr>
          <a:xfrm>
            <a:off x="4816765" y="2403134"/>
            <a:ext cx="1845125"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600" b="1" i="0" u="none" strike="noStrike" cap="none">
                <a:solidFill>
                  <a:schemeClr val="accent2"/>
                </a:solidFill>
                <a:latin typeface="Poppins SemiBold"/>
                <a:ea typeface="Poppins SemiBold"/>
                <a:cs typeface="Poppins SemiBold"/>
                <a:sym typeface="Poppins SemiBold"/>
              </a:rPr>
              <a:t>Structuring</a:t>
            </a:r>
            <a:endParaRPr sz="1600" b="1" i="0" u="none" strike="noStrike" cap="none">
              <a:solidFill>
                <a:schemeClr val="accent2"/>
              </a:solidFill>
              <a:latin typeface="Poppins SemiBold"/>
              <a:ea typeface="Poppins SemiBold"/>
              <a:cs typeface="Poppins SemiBold"/>
              <a:sym typeface="Poppins SemiBold"/>
            </a:endParaRPr>
          </a:p>
          <a:p>
            <a:pPr marL="0" marR="0" lvl="0" indent="0" algn="ctr" rtl="0">
              <a:lnSpc>
                <a:spcPct val="100000"/>
              </a:lnSpc>
              <a:spcBef>
                <a:spcPts val="0"/>
              </a:spcBef>
              <a:spcAft>
                <a:spcPts val="0"/>
              </a:spcAft>
              <a:buNone/>
            </a:pPr>
            <a:r>
              <a:rPr lang="fr-FR" sz="1600" b="1" i="0" u="none" strike="noStrike" cap="none">
                <a:solidFill>
                  <a:schemeClr val="accent2"/>
                </a:solidFill>
                <a:latin typeface="Poppins SemiBold"/>
                <a:ea typeface="Poppins SemiBold"/>
                <a:cs typeface="Poppins SemiBold"/>
                <a:sym typeface="Poppins SemiBold"/>
              </a:rPr>
              <a:t>knowledge</a:t>
            </a:r>
            <a:endParaRPr sz="1600" b="1" i="0" u="none" strike="noStrike" cap="none">
              <a:solidFill>
                <a:schemeClr val="accent2"/>
              </a:solidFill>
              <a:latin typeface="Poppins SemiBold"/>
              <a:ea typeface="Poppins SemiBold"/>
              <a:cs typeface="Poppins SemiBold"/>
              <a:sym typeface="Poppins SemiBold"/>
            </a:endParaRPr>
          </a:p>
        </p:txBody>
      </p:sp>
      <p:sp>
        <p:nvSpPr>
          <p:cNvPr id="311" name="Google Shape;311;p17"/>
          <p:cNvSpPr txBox="1"/>
          <p:nvPr/>
        </p:nvSpPr>
        <p:spPr>
          <a:xfrm>
            <a:off x="4865914" y="4987761"/>
            <a:ext cx="1845125"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600" b="1" i="0" u="none" strike="noStrike" cap="none" err="1">
                <a:solidFill>
                  <a:schemeClr val="bg1"/>
                </a:solidFill>
                <a:latin typeface="Poppins SemiBold"/>
                <a:ea typeface="Poppins SemiBold"/>
                <a:cs typeface="Poppins SemiBold"/>
                <a:sym typeface="Poppins SemiBold"/>
              </a:rPr>
              <a:t>Pioneering</a:t>
            </a:r>
            <a:r>
              <a:rPr lang="fr-FR" sz="1600" b="1" i="0" u="none" strike="noStrike" cap="none" dirty="0">
                <a:solidFill>
                  <a:schemeClr val="bg1"/>
                </a:solidFill>
                <a:latin typeface="Poppins SemiBold"/>
                <a:ea typeface="Poppins SemiBold"/>
                <a:cs typeface="Poppins SemiBold"/>
                <a:sym typeface="Poppins SemiBold"/>
              </a:rPr>
              <a:t> topics</a:t>
            </a:r>
            <a:endParaRPr lang="en-US" dirty="0">
              <a:solidFill>
                <a:schemeClr val="bg1"/>
              </a:solidFill>
            </a:endParaRPr>
          </a:p>
        </p:txBody>
      </p:sp>
      <p:sp>
        <p:nvSpPr>
          <p:cNvPr id="312" name="Google Shape;312;p17"/>
          <p:cNvSpPr txBox="1"/>
          <p:nvPr/>
        </p:nvSpPr>
        <p:spPr>
          <a:xfrm>
            <a:off x="5322523" y="3566848"/>
            <a:ext cx="2695574"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600" b="1" err="1">
                <a:solidFill>
                  <a:schemeClr val="accent2"/>
                </a:solidFill>
                <a:latin typeface="Poppins SemiBold"/>
                <a:cs typeface="Poppins SemiBold"/>
                <a:sym typeface="Poppins SemiBold"/>
              </a:rPr>
              <a:t>Orchestrating</a:t>
            </a:r>
            <a:r>
              <a:rPr lang="fr-FR" sz="1600" b="1" dirty="0">
                <a:solidFill>
                  <a:schemeClr val="accent2"/>
                </a:solidFill>
                <a:latin typeface="Poppins SemiBold"/>
                <a:cs typeface="Poppins SemiBold"/>
                <a:sym typeface="Poppins SemiBold"/>
              </a:rPr>
              <a:t> </a:t>
            </a:r>
            <a:br>
              <a:rPr lang="fr-FR" sz="1600" b="1" dirty="0">
                <a:solidFill>
                  <a:schemeClr val="accent2"/>
                </a:solidFill>
                <a:latin typeface="Poppins SemiBold"/>
                <a:cs typeface="Poppins SemiBold"/>
              </a:rPr>
            </a:br>
            <a:r>
              <a:rPr lang="fr-FR" sz="1600" b="1" err="1">
                <a:solidFill>
                  <a:schemeClr val="accent2"/>
                </a:solidFill>
                <a:latin typeface="Poppins SemiBold"/>
                <a:cs typeface="Poppins SemiBold"/>
                <a:sym typeface="Poppins SemiBold"/>
              </a:rPr>
              <a:t>Research</a:t>
            </a:r>
            <a:r>
              <a:rPr lang="fr-FR" sz="1600" b="1" dirty="0">
                <a:solidFill>
                  <a:schemeClr val="accent2"/>
                </a:solidFill>
                <a:latin typeface="Poppins SemiBold"/>
                <a:cs typeface="Poppins SemiBold"/>
                <a:sym typeface="Poppins SemiBold"/>
              </a:rPr>
              <a:t> &amp; Innovation</a:t>
            </a:r>
            <a:endParaRPr lang="en-US" sz="1600" b="1" dirty="0">
              <a:solidFill>
                <a:schemeClr val="accent2"/>
              </a:solidFill>
              <a:latin typeface="Poppins SemiBold"/>
              <a:cs typeface="Poppins Sem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CA36D-D5F7-D0DA-7D2D-F8FFA011BD4A}"/>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1F305A8-60F0-1171-633D-FEB33F67C991}"/>
              </a:ext>
            </a:extLst>
          </p:cNvPr>
          <p:cNvSpPr>
            <a:spLocks noGrp="1"/>
          </p:cNvSpPr>
          <p:nvPr>
            <p:ph type="body" idx="1"/>
          </p:nvPr>
        </p:nvSpPr>
        <p:spPr/>
        <p:txBody>
          <a:bodyPr/>
          <a:lstStyle/>
          <a:p>
            <a:pPr lvl="0"/>
            <a:r>
              <a:rPr lang="fr-FR"/>
              <a:t>Impact</a:t>
            </a:r>
          </a:p>
        </p:txBody>
      </p:sp>
      <p:sp>
        <p:nvSpPr>
          <p:cNvPr id="4" name="Espace réservé du numéro de diapositive 3">
            <a:extLst>
              <a:ext uri="{FF2B5EF4-FFF2-40B4-BE49-F238E27FC236}">
                <a16:creationId xmlns:a16="http://schemas.microsoft.com/office/drawing/2014/main" id="{9EA38638-DF46-D257-A8D7-FB103F70B89B}"/>
              </a:ext>
            </a:extLst>
          </p:cNvPr>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000" b="0" i="0" u="none" strike="noStrike" kern="0" cap="none" spc="0" normalizeH="0" baseline="0" noProof="0" smtClean="0">
                <a:ln>
                  <a:noFill/>
                </a:ln>
                <a:solidFill>
                  <a:srgbClr val="F2F2E9"/>
                </a:solidFill>
                <a:effectLst/>
                <a:uLnTx/>
                <a:uFillTx/>
                <a:latin typeface="Arial"/>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fr-FR" sz="1000" b="0" i="0" u="none" strike="noStrike" kern="0" cap="none" spc="0" normalizeH="0" baseline="0" noProof="0">
              <a:ln>
                <a:noFill/>
              </a:ln>
              <a:solidFill>
                <a:srgbClr val="F2F2E9"/>
              </a:solidFill>
              <a:effectLst/>
              <a:uLnTx/>
              <a:uFillTx/>
              <a:latin typeface="Arial"/>
              <a:cs typeface="Poppins Medium"/>
              <a:sym typeface="Poppins Medium"/>
            </a:endParaRPr>
          </a:p>
        </p:txBody>
      </p:sp>
      <p:sp>
        <p:nvSpPr>
          <p:cNvPr id="6" name="Text Placeholder 5">
            <a:extLst>
              <a:ext uri="{FF2B5EF4-FFF2-40B4-BE49-F238E27FC236}">
                <a16:creationId xmlns:a16="http://schemas.microsoft.com/office/drawing/2014/main" id="{785474B8-B4AE-B829-B8E3-AC512EB31A29}"/>
              </a:ext>
            </a:extLst>
          </p:cNvPr>
          <p:cNvSpPr>
            <a:spLocks noGrp="1"/>
          </p:cNvSpPr>
          <p:nvPr>
            <p:ph type="body" idx="2"/>
          </p:nvPr>
        </p:nvSpPr>
        <p:spPr/>
        <p:txBody>
          <a:bodyPr/>
          <a:lstStyle/>
          <a:p>
            <a:endParaRPr lang="en-GB"/>
          </a:p>
        </p:txBody>
      </p:sp>
    </p:spTree>
    <p:extLst>
      <p:ext uri="{BB962C8B-B14F-4D97-AF65-F5344CB8AC3E}">
        <p14:creationId xmlns:p14="http://schemas.microsoft.com/office/powerpoint/2010/main" val="2364454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20"/>
          <p:cNvSpPr txBox="1">
            <a:spLocks noGrp="1"/>
          </p:cNvSpPr>
          <p:nvPr>
            <p:ph type="body" idx="1"/>
          </p:nvPr>
        </p:nvSpPr>
        <p:spPr>
          <a:xfrm>
            <a:off x="-298906" y="1244477"/>
            <a:ext cx="11526886" cy="926653"/>
          </a:xfrm>
          <a:prstGeom prst="rect">
            <a:avLst/>
          </a:prstGeom>
          <a:noFill/>
          <a:ln>
            <a:noFill/>
          </a:ln>
        </p:spPr>
        <p:txBody>
          <a:bodyPr spcFirstLastPara="1" wrap="square" lIns="91425" tIns="45700" rIns="91425" bIns="45700" anchor="t" anchorCtr="0">
            <a:noAutofit/>
          </a:bodyPr>
          <a:lstStyle/>
          <a:p>
            <a:pPr marL="548623" lvl="1" indent="0" algn="l" rtl="0">
              <a:lnSpc>
                <a:spcPct val="100000"/>
              </a:lnSpc>
              <a:spcBef>
                <a:spcPts val="0"/>
              </a:spcBef>
              <a:spcAft>
                <a:spcPts val="0"/>
              </a:spcAft>
              <a:buSzPts val="1200"/>
              <a:buNone/>
            </a:pPr>
            <a:r>
              <a:rPr lang="fr-FR" sz="1800"/>
              <a:t>Since its establishment, JPI Oceans has demonstrated a track record of delivering impactful research and innovation through strategic coordination of national investments. </a:t>
            </a:r>
            <a:endParaRPr sz="1800"/>
          </a:p>
        </p:txBody>
      </p:sp>
      <p:sp>
        <p:nvSpPr>
          <p:cNvPr id="371" name="Google Shape;371;p20"/>
          <p:cNvSpPr txBox="1">
            <a:spLocks noGrp="1"/>
          </p:cNvSpPr>
          <p:nvPr>
            <p:ph type="body" idx="2"/>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Achievements and Impact</a:t>
            </a:r>
            <a:endParaRPr/>
          </a:p>
        </p:txBody>
      </p:sp>
      <p:sp>
        <p:nvSpPr>
          <p:cNvPr id="372" name="Google Shape;372;p20"/>
          <p:cNvSpPr txBox="1">
            <a:spLocks noGrp="1"/>
          </p:cNvSpPr>
          <p:nvPr>
            <p:ph type="body" idx="3"/>
          </p:nvPr>
        </p:nvSpPr>
        <p:spPr>
          <a:xfrm>
            <a:off x="239713" y="248126"/>
            <a:ext cx="1111027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Impact</a:t>
            </a:r>
            <a:endParaRPr sz="1200"/>
          </a:p>
        </p:txBody>
      </p:sp>
      <p:sp>
        <p:nvSpPr>
          <p:cNvPr id="373" name="Google Shape;373;p20"/>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fld id="{00000000-1234-1234-1234-123412341234}" type="slidenum">
              <a:rPr kumimoji="0" lang="fr-FR" sz="1000" b="0" i="0" u="none" strike="noStrike" kern="0" cap="none" spc="0" normalizeH="0" baseline="0" noProof="0">
                <a:ln>
                  <a:noFill/>
                </a:ln>
                <a:solidFill>
                  <a:srgbClr val="F2F2E9"/>
                </a:solidFill>
                <a:effectLst/>
                <a:uLnTx/>
                <a:uFillTx/>
                <a:latin typeface="Poppins Medium"/>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t>17</a:t>
            </a:fld>
            <a:endParaRPr kumimoji="0" sz="1000" b="0" i="0" u="none" strike="noStrike" kern="0" cap="none" spc="0" normalizeH="0" baseline="0" noProof="0">
              <a:ln>
                <a:noFill/>
              </a:ln>
              <a:solidFill>
                <a:srgbClr val="F2F2E9"/>
              </a:solidFill>
              <a:effectLst/>
              <a:uLnTx/>
              <a:uFillTx/>
              <a:latin typeface="Poppins Medium"/>
              <a:cs typeface="Poppins Medium"/>
              <a:sym typeface="Poppins Medium"/>
            </a:endParaRPr>
          </a:p>
        </p:txBody>
      </p:sp>
      <p:cxnSp>
        <p:nvCxnSpPr>
          <p:cNvPr id="374" name="Google Shape;374;p20"/>
          <p:cNvCxnSpPr/>
          <p:nvPr/>
        </p:nvCxnSpPr>
        <p:spPr>
          <a:xfrm>
            <a:off x="861237" y="2071658"/>
            <a:ext cx="0" cy="4115977"/>
          </a:xfrm>
          <a:prstGeom prst="straightConnector1">
            <a:avLst/>
          </a:prstGeom>
          <a:noFill/>
          <a:ln w="15875" cap="flat" cmpd="sng">
            <a:solidFill>
              <a:srgbClr val="1D375E"/>
            </a:solidFill>
            <a:prstDash val="solid"/>
            <a:round/>
            <a:headEnd type="none" w="sm" len="sm"/>
            <a:tailEnd type="none" w="sm" len="sm"/>
          </a:ln>
        </p:spPr>
      </p:cxnSp>
      <p:sp>
        <p:nvSpPr>
          <p:cNvPr id="375" name="Google Shape;375;p20"/>
          <p:cNvSpPr txBox="1"/>
          <p:nvPr/>
        </p:nvSpPr>
        <p:spPr>
          <a:xfrm>
            <a:off x="893136" y="2293076"/>
            <a:ext cx="1333522"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Joint Calls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6" name="Google Shape;376;p20"/>
          <p:cNvSpPr txBox="1"/>
          <p:nvPr/>
        </p:nvSpPr>
        <p:spPr>
          <a:xfrm>
            <a:off x="880039" y="5213167"/>
            <a:ext cx="1359715" cy="132343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19</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377" name="Google Shape;377;p20"/>
          <p:cNvCxnSpPr/>
          <p:nvPr/>
        </p:nvCxnSpPr>
        <p:spPr>
          <a:xfrm>
            <a:off x="2409584" y="2071658"/>
            <a:ext cx="0" cy="4115977"/>
          </a:xfrm>
          <a:prstGeom prst="straightConnector1">
            <a:avLst/>
          </a:prstGeom>
          <a:noFill/>
          <a:ln w="15875" cap="flat" cmpd="sng">
            <a:solidFill>
              <a:srgbClr val="1D375E"/>
            </a:solidFill>
            <a:prstDash val="solid"/>
            <a:round/>
            <a:headEnd type="none" w="sm" len="sm"/>
            <a:tailEnd type="none" w="sm" len="sm"/>
          </a:ln>
        </p:spPr>
      </p:cxnSp>
      <p:sp>
        <p:nvSpPr>
          <p:cNvPr id="378" name="Google Shape;378;p20"/>
          <p:cNvSpPr txBox="1"/>
          <p:nvPr/>
        </p:nvSpPr>
        <p:spPr>
          <a:xfrm>
            <a:off x="2441482" y="2293076"/>
            <a:ext cx="1871323" cy="73866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b="1">
                <a:solidFill>
                  <a:srgbClr val="203A60"/>
                </a:solidFill>
                <a:latin typeface="Poppins SemiBold"/>
                <a:ea typeface="Poppins SemiBold"/>
                <a:cs typeface="Poppins SemiBold"/>
                <a:sym typeface="Poppins SemiBold"/>
              </a:rPr>
              <a:t>F</a:t>
            </a:r>
            <a:r>
              <a:rPr kumimoji="0" lang="fr-FR" sz="14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unded</a:t>
            </a:r>
            <a:r>
              <a:rPr kumimoji="0" lang="fr-FR" sz="14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 </a:t>
            </a:r>
            <a:r>
              <a:rPr kumimoji="0" lang="fr-FR" sz="14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research</a:t>
            </a:r>
            <a:r>
              <a:rPr kumimoji="0" lang="fr-FR" sz="14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 and innovation </a:t>
            </a:r>
            <a:r>
              <a:rPr kumimoji="0" lang="fr-FR" sz="14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projects</a:t>
            </a:r>
            <a:endParaRPr kumimoji="0" sz="14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379" name="Google Shape;379;p20"/>
          <p:cNvSpPr txBox="1"/>
          <p:nvPr/>
        </p:nvSpPr>
        <p:spPr>
          <a:xfrm>
            <a:off x="2428386" y="5213167"/>
            <a:ext cx="1884422" cy="132343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154</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380" name="Google Shape;380;p20"/>
          <p:cNvCxnSpPr/>
          <p:nvPr/>
        </p:nvCxnSpPr>
        <p:spPr>
          <a:xfrm>
            <a:off x="4504198" y="2071658"/>
            <a:ext cx="0" cy="4115977"/>
          </a:xfrm>
          <a:prstGeom prst="straightConnector1">
            <a:avLst/>
          </a:prstGeom>
          <a:noFill/>
          <a:ln w="15875" cap="flat" cmpd="sng">
            <a:solidFill>
              <a:schemeClr val="accent6"/>
            </a:solidFill>
            <a:prstDash val="solid"/>
            <a:round/>
            <a:headEnd type="none" w="sm" len="sm"/>
            <a:tailEnd type="none" w="sm" len="sm"/>
          </a:ln>
        </p:spPr>
      </p:cxnSp>
      <p:sp>
        <p:nvSpPr>
          <p:cNvPr id="381" name="Google Shape;381;p20"/>
          <p:cNvSpPr txBox="1"/>
          <p:nvPr/>
        </p:nvSpPr>
        <p:spPr>
          <a:xfrm>
            <a:off x="4536096" y="2293076"/>
            <a:ext cx="2236075" cy="73866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b="1">
                <a:solidFill>
                  <a:srgbClr val="F35120"/>
                </a:solidFill>
                <a:latin typeface="Poppins SemiBold"/>
                <a:ea typeface="Poppins SemiBold"/>
                <a:cs typeface="Poppins SemiBold"/>
                <a:sym typeface="Poppins SemiBold"/>
              </a:rPr>
              <a:t>R</a:t>
            </a:r>
            <a:r>
              <a:rPr kumimoji="0" lang="fr-FR" sz="1400" b="1" i="0" u="none" strike="noStrike" kern="0" cap="none" spc="0" normalizeH="0" baseline="0" noProof="0" err="1">
                <a:ln>
                  <a:noFill/>
                </a:ln>
                <a:solidFill>
                  <a:srgbClr val="F35120"/>
                </a:solidFill>
                <a:effectLst/>
                <a:uLnTx/>
                <a:uFillTx/>
                <a:latin typeface="Poppins SemiBold"/>
                <a:ea typeface="Poppins SemiBold"/>
                <a:cs typeface="Poppins SemiBold"/>
                <a:sym typeface="Poppins SemiBold"/>
              </a:rPr>
              <a:t>esources</a:t>
            </a: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 </a:t>
            </a:r>
            <a:r>
              <a:rPr kumimoji="0" lang="fr-FR" sz="1400" b="1" i="0" u="none" strike="noStrike" kern="0" cap="none" spc="0" normalizeH="0" baseline="0" noProof="0" err="1">
                <a:ln>
                  <a:noFill/>
                </a:ln>
                <a:solidFill>
                  <a:srgbClr val="F35120"/>
                </a:solidFill>
                <a:effectLst/>
                <a:uLnTx/>
                <a:uFillTx/>
                <a:latin typeface="Poppins SemiBold"/>
                <a:ea typeface="Poppins SemiBold"/>
                <a:cs typeface="Poppins SemiBold"/>
                <a:sym typeface="Poppins SemiBold"/>
              </a:rPr>
              <a:t>mobilised</a:t>
            </a: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 </a:t>
            </a:r>
            <a:r>
              <a:rPr kumimoji="0" lang="fr-FR" sz="1400" b="1" i="0" u="none" strike="noStrike" kern="0" cap="none" spc="0" normalizeH="0" baseline="0" noProof="0" err="1">
                <a:ln>
                  <a:noFill/>
                </a:ln>
                <a:solidFill>
                  <a:srgbClr val="F35120"/>
                </a:solidFill>
                <a:effectLst/>
                <a:uLnTx/>
                <a:uFillTx/>
                <a:latin typeface="Poppins SemiBold"/>
                <a:ea typeface="Poppins SemiBold"/>
                <a:cs typeface="Poppins SemiBold"/>
                <a:sym typeface="Poppins SemiBold"/>
              </a:rPr>
              <a:t>through</a:t>
            </a: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 JPI Oceans and </a:t>
            </a:r>
            <a:r>
              <a:rPr kumimoji="0" lang="fr-FR" sz="1400" b="1" i="0" u="none" strike="noStrike" kern="0" cap="none" spc="0" normalizeH="0" baseline="0" noProof="0" err="1">
                <a:ln>
                  <a:noFill/>
                </a:ln>
                <a:solidFill>
                  <a:srgbClr val="F35120"/>
                </a:solidFill>
                <a:effectLst/>
                <a:uLnTx/>
                <a:uFillTx/>
                <a:latin typeface="Poppins SemiBold"/>
                <a:ea typeface="Poppins SemiBold"/>
                <a:cs typeface="Poppins SemiBold"/>
                <a:sym typeface="Poppins SemiBold"/>
              </a:rPr>
              <a:t>its</a:t>
            </a: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 </a:t>
            </a:r>
            <a:r>
              <a:rPr kumimoji="0" lang="fr-FR" sz="1400" b="1" i="0" u="none" strike="noStrike" kern="0" cap="none" spc="0" normalizeH="0" baseline="0" noProof="0" err="1">
                <a:ln>
                  <a:noFill/>
                </a:ln>
                <a:solidFill>
                  <a:srgbClr val="F35120"/>
                </a:solidFill>
                <a:effectLst/>
                <a:uLnTx/>
                <a:uFillTx/>
                <a:latin typeface="Poppins SemiBold"/>
                <a:ea typeface="Poppins SemiBold"/>
                <a:cs typeface="Poppins SemiBold"/>
                <a:sym typeface="Poppins SemiBold"/>
              </a:rPr>
              <a:t>partners</a:t>
            </a:r>
            <a:endParaRPr kumimoji="0"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endParaRPr>
          </a:p>
        </p:txBody>
      </p:sp>
      <p:sp>
        <p:nvSpPr>
          <p:cNvPr id="382" name="Google Shape;382;p20"/>
          <p:cNvSpPr txBox="1"/>
          <p:nvPr/>
        </p:nvSpPr>
        <p:spPr>
          <a:xfrm>
            <a:off x="4522999" y="5607754"/>
            <a:ext cx="2061381" cy="113261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60000"/>
              </a:lnSpc>
              <a:spcBef>
                <a:spcPts val="0"/>
              </a:spcBef>
              <a:spcAft>
                <a:spcPts val="0"/>
              </a:spcAft>
              <a:buClr>
                <a:srgbClr val="000000"/>
              </a:buClr>
              <a:buSzTx/>
              <a:buFont typeface="Arial"/>
              <a:buNone/>
              <a:tabLst/>
              <a:defRPr/>
            </a:pPr>
            <a:r>
              <a:rPr kumimoji="0" lang="fr-FR" sz="80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201</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60000"/>
              </a:lnSpc>
              <a:spcBef>
                <a:spcPts val="0"/>
              </a:spcBef>
              <a:spcAft>
                <a:spcPts val="0"/>
              </a:spcAft>
              <a:buClr>
                <a:srgbClr val="000000"/>
              </a:buClr>
              <a:buSzTx/>
              <a:buFont typeface="Arial"/>
              <a:buNone/>
              <a:tabLst/>
              <a:defRPr/>
            </a:pPr>
            <a:r>
              <a:rPr kumimoji="0" lang="fr-FR" sz="28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million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383" name="Google Shape;383;p20"/>
          <p:cNvCxnSpPr/>
          <p:nvPr/>
        </p:nvCxnSpPr>
        <p:spPr>
          <a:xfrm>
            <a:off x="6785267" y="2071658"/>
            <a:ext cx="0" cy="4115977"/>
          </a:xfrm>
          <a:prstGeom prst="straightConnector1">
            <a:avLst/>
          </a:prstGeom>
          <a:noFill/>
          <a:ln w="15875" cap="flat" cmpd="sng">
            <a:solidFill>
              <a:schemeClr val="accent6"/>
            </a:solidFill>
            <a:prstDash val="solid"/>
            <a:round/>
            <a:headEnd type="none" w="sm" len="sm"/>
            <a:tailEnd type="none" w="sm" len="sm"/>
          </a:ln>
        </p:spPr>
      </p:cxnSp>
      <p:sp>
        <p:nvSpPr>
          <p:cNvPr id="384" name="Google Shape;384;p20"/>
          <p:cNvSpPr txBox="1"/>
          <p:nvPr/>
        </p:nvSpPr>
        <p:spPr>
          <a:xfrm>
            <a:off x="6817165" y="2293076"/>
            <a:ext cx="2236075" cy="73866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b="1">
                <a:solidFill>
                  <a:srgbClr val="F35120"/>
                </a:solidFill>
                <a:latin typeface="Poppins SemiBold"/>
                <a:ea typeface="Poppins SemiBold"/>
                <a:cs typeface="Poppins SemiBold"/>
                <a:sym typeface="Poppins SemiBold"/>
              </a:rPr>
              <a:t>C</a:t>
            </a: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o-</a:t>
            </a:r>
            <a:r>
              <a:rPr kumimoji="0" lang="fr-FR" sz="1400" b="1" i="0" u="none" strike="noStrike" kern="0" cap="none" spc="0" normalizeH="0" baseline="0" noProof="0" err="1">
                <a:ln>
                  <a:noFill/>
                </a:ln>
                <a:solidFill>
                  <a:srgbClr val="F35120"/>
                </a:solidFill>
                <a:effectLst/>
                <a:uLnTx/>
                <a:uFillTx/>
                <a:latin typeface="Poppins SemiBold"/>
                <a:ea typeface="Poppins SemiBold"/>
                <a:cs typeface="Poppins SemiBold"/>
                <a:sym typeface="Poppins SemiBold"/>
              </a:rPr>
              <a:t>funding</a:t>
            </a: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 </a:t>
            </a:r>
            <a:b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br>
            <a:r>
              <a:rPr kumimoji="0" lang="fr-FR" sz="1400" b="1" i="0" u="none" strike="noStrike" kern="0" cap="none" spc="0" normalizeH="0" baseline="0" noProof="0" err="1">
                <a:ln>
                  <a:noFill/>
                </a:ln>
                <a:solidFill>
                  <a:srgbClr val="F35120"/>
                </a:solidFill>
                <a:effectLst/>
                <a:uLnTx/>
                <a:uFillTx/>
                <a:latin typeface="Poppins SemiBold"/>
                <a:ea typeface="Poppins SemiBold"/>
                <a:cs typeface="Poppins SemiBold"/>
                <a:sym typeface="Poppins SemiBold"/>
              </a:rPr>
              <a:t>from</a:t>
            </a: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 the European Commission</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385;p20"/>
          <p:cNvSpPr txBox="1"/>
          <p:nvPr/>
        </p:nvSpPr>
        <p:spPr>
          <a:xfrm>
            <a:off x="6804068" y="5607754"/>
            <a:ext cx="2061381" cy="113261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60000"/>
              </a:lnSpc>
              <a:spcBef>
                <a:spcPts val="0"/>
              </a:spcBef>
              <a:spcAft>
                <a:spcPts val="0"/>
              </a:spcAft>
              <a:buClr>
                <a:srgbClr val="000000"/>
              </a:buClr>
              <a:buSzTx/>
              <a:buFont typeface="Arial"/>
              <a:buNone/>
              <a:tabLst/>
              <a:defRPr/>
            </a:pPr>
            <a:r>
              <a:rPr kumimoji="0" lang="fr-FR" sz="80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21.5</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60000"/>
              </a:lnSpc>
              <a:spcBef>
                <a:spcPts val="0"/>
              </a:spcBef>
              <a:spcAft>
                <a:spcPts val="0"/>
              </a:spcAft>
              <a:buClr>
                <a:srgbClr val="000000"/>
              </a:buClr>
              <a:buSzTx/>
              <a:buFont typeface="Arial"/>
              <a:buNone/>
              <a:tabLst/>
              <a:defRPr/>
            </a:pPr>
            <a:r>
              <a:rPr kumimoji="0" lang="fr-FR" sz="28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million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386" name="Google Shape;386;p20"/>
          <p:cNvCxnSpPr/>
          <p:nvPr/>
        </p:nvCxnSpPr>
        <p:spPr>
          <a:xfrm>
            <a:off x="8973110" y="2071658"/>
            <a:ext cx="0" cy="4115977"/>
          </a:xfrm>
          <a:prstGeom prst="straightConnector1">
            <a:avLst/>
          </a:prstGeom>
          <a:noFill/>
          <a:ln w="15875" cap="flat" cmpd="sng">
            <a:solidFill>
              <a:srgbClr val="1D375E"/>
            </a:solidFill>
            <a:prstDash val="solid"/>
            <a:round/>
            <a:headEnd type="none" w="sm" len="sm"/>
            <a:tailEnd type="none" w="sm" len="sm"/>
          </a:ln>
        </p:spPr>
      </p:cxnSp>
      <p:sp>
        <p:nvSpPr>
          <p:cNvPr id="387" name="Google Shape;387;p20"/>
          <p:cNvSpPr txBox="1"/>
          <p:nvPr/>
        </p:nvSpPr>
        <p:spPr>
          <a:xfrm>
            <a:off x="9005008" y="2293076"/>
            <a:ext cx="1871323" cy="52322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b="1">
                <a:solidFill>
                  <a:srgbClr val="203A60"/>
                </a:solidFill>
                <a:latin typeface="Poppins SemiBold"/>
                <a:ea typeface="Poppins SemiBold"/>
                <a:cs typeface="Poppins SemiBold"/>
                <a:sym typeface="Poppins SemiBold"/>
              </a:rPr>
              <a:t>E</a:t>
            </a:r>
            <a:r>
              <a:rPr kumimoji="0" lang="fr-FR" sz="14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xperts</a:t>
            </a:r>
            <a:r>
              <a:rPr kumimoji="0" lang="fr-FR" sz="14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 active in </a:t>
            </a:r>
            <a:br>
              <a:rPr kumimoji="0" lang="fr-FR" sz="14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br>
            <a:r>
              <a:rPr kumimoji="0" lang="fr-FR" sz="14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8 </a:t>
            </a:r>
            <a:r>
              <a:rPr kumimoji="0" lang="fr-FR" sz="14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knowledge</a:t>
            </a:r>
            <a:r>
              <a:rPr kumimoji="0" lang="fr-FR" sz="14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 Hubs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388;p20"/>
          <p:cNvSpPr txBox="1"/>
          <p:nvPr/>
        </p:nvSpPr>
        <p:spPr>
          <a:xfrm>
            <a:off x="8991911" y="5213167"/>
            <a:ext cx="2236069" cy="132343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250</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8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8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8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8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8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21"/>
          <p:cNvSpPr txBox="1">
            <a:spLocks noGrp="1"/>
          </p:cNvSpPr>
          <p:nvPr>
            <p:ph type="body" idx="1"/>
          </p:nvPr>
        </p:nvSpPr>
        <p:spPr>
          <a:xfrm>
            <a:off x="247059" y="571500"/>
            <a:ext cx="6940125"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err="1"/>
              <a:t>History</a:t>
            </a:r>
            <a:r>
              <a:rPr lang="fr-FR"/>
              <a:t> of JPI Oceans Joint Actions</a:t>
            </a:r>
            <a:endParaRPr/>
          </a:p>
        </p:txBody>
      </p:sp>
      <p:sp>
        <p:nvSpPr>
          <p:cNvPr id="394" name="Google Shape;394;p21"/>
          <p:cNvSpPr txBox="1">
            <a:spLocks noGrp="1"/>
          </p:cNvSpPr>
          <p:nvPr>
            <p:ph type="body" idx="2"/>
          </p:nvPr>
        </p:nvSpPr>
        <p:spPr>
          <a:xfrm>
            <a:off x="239713" y="248126"/>
            <a:ext cx="6682295"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Impact</a:t>
            </a:r>
            <a:endParaRPr sz="1200"/>
          </a:p>
        </p:txBody>
      </p:sp>
      <p:sp>
        <p:nvSpPr>
          <p:cNvPr id="395" name="Google Shape;395;p21"/>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fld id="{00000000-1234-1234-1234-123412341234}" type="slidenum">
              <a:rPr kumimoji="0" lang="fr-FR" sz="1000" b="0" i="0" u="none" strike="noStrike" kern="0" cap="none" spc="0" normalizeH="0" baseline="0" noProof="0">
                <a:ln>
                  <a:noFill/>
                </a:ln>
                <a:solidFill>
                  <a:srgbClr val="F2F2E9"/>
                </a:solidFill>
                <a:effectLst/>
                <a:uLnTx/>
                <a:uFillTx/>
                <a:latin typeface="Poppins Medium"/>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t>18</a:t>
            </a:fld>
            <a:endParaRPr kumimoji="0" sz="1000" b="0" i="0" u="none" strike="noStrike" kern="0" cap="none" spc="0" normalizeH="0" baseline="0" noProof="0">
              <a:ln>
                <a:noFill/>
              </a:ln>
              <a:solidFill>
                <a:srgbClr val="F2F2E9"/>
              </a:solidFill>
              <a:effectLst/>
              <a:uLnTx/>
              <a:uFillTx/>
              <a:latin typeface="Poppins Medium"/>
              <a:cs typeface="Poppins Medium"/>
              <a:sym typeface="Poppins Medium"/>
            </a:endParaRPr>
          </a:p>
        </p:txBody>
      </p:sp>
      <p:sp>
        <p:nvSpPr>
          <p:cNvPr id="396" name="Google Shape;396;p21"/>
          <p:cNvSpPr/>
          <p:nvPr/>
        </p:nvSpPr>
        <p:spPr>
          <a:xfrm>
            <a:off x="8110270" y="927454"/>
            <a:ext cx="162854" cy="162854"/>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F2F2E9"/>
              </a:solidFill>
              <a:effectLst/>
              <a:uLnTx/>
              <a:uFillTx/>
              <a:latin typeface="Arial"/>
              <a:ea typeface="Arial"/>
              <a:cs typeface="Arial"/>
              <a:sym typeface="Arial"/>
            </a:endParaRPr>
          </a:p>
        </p:txBody>
      </p:sp>
      <p:sp>
        <p:nvSpPr>
          <p:cNvPr id="397" name="Google Shape;397;p21"/>
          <p:cNvSpPr txBox="1"/>
          <p:nvPr/>
        </p:nvSpPr>
        <p:spPr>
          <a:xfrm>
            <a:off x="8273124" y="885770"/>
            <a:ext cx="742847" cy="24618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fr-FR" sz="1000" b="0" i="0" u="none" strike="noStrike" kern="0" cap="none" spc="0" normalizeH="0" baseline="0" noProof="0">
                <a:ln>
                  <a:noFill/>
                </a:ln>
                <a:solidFill>
                  <a:srgbClr val="1F3A5F"/>
                </a:solidFill>
                <a:effectLst/>
                <a:uLnTx/>
                <a:uFillTx/>
                <a:latin typeface="Poppins Light"/>
                <a:ea typeface="Poppins Light"/>
                <a:cs typeface="Poppins Light"/>
                <a:sym typeface="Poppins Light"/>
              </a:rPr>
              <a:t>Phase 1</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98" name="Google Shape;398;p21"/>
          <p:cNvSpPr/>
          <p:nvPr/>
        </p:nvSpPr>
        <p:spPr>
          <a:xfrm>
            <a:off x="9173602" y="927454"/>
            <a:ext cx="162854" cy="162854"/>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F2F2E9"/>
              </a:solidFill>
              <a:effectLst/>
              <a:uLnTx/>
              <a:uFillTx/>
              <a:latin typeface="Arial"/>
              <a:ea typeface="Arial"/>
              <a:cs typeface="Arial"/>
              <a:sym typeface="Arial"/>
            </a:endParaRPr>
          </a:p>
        </p:txBody>
      </p:sp>
      <p:sp>
        <p:nvSpPr>
          <p:cNvPr id="399" name="Google Shape;399;p21"/>
          <p:cNvSpPr txBox="1"/>
          <p:nvPr/>
        </p:nvSpPr>
        <p:spPr>
          <a:xfrm>
            <a:off x="9336456" y="885770"/>
            <a:ext cx="742847" cy="24618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fr-FR" sz="1000" b="0" i="0" u="none" strike="noStrike" kern="0" cap="none" spc="0" normalizeH="0" baseline="0" noProof="0">
                <a:ln>
                  <a:noFill/>
                </a:ln>
                <a:solidFill>
                  <a:srgbClr val="1F3A5F"/>
                </a:solidFill>
                <a:effectLst/>
                <a:uLnTx/>
                <a:uFillTx/>
                <a:latin typeface="Poppins Light"/>
                <a:ea typeface="Poppins Light"/>
                <a:cs typeface="Poppins Light"/>
                <a:sym typeface="Poppins Light"/>
              </a:rPr>
              <a:t>Phase 2</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00" name="Google Shape;400;p21"/>
          <p:cNvSpPr/>
          <p:nvPr/>
        </p:nvSpPr>
        <p:spPr>
          <a:xfrm>
            <a:off x="10344034" y="927454"/>
            <a:ext cx="162854" cy="162854"/>
          </a:xfrm>
          <a:prstGeom prst="ellipse">
            <a:avLst/>
          </a:prstGeom>
          <a:solidFill>
            <a:schemeClr val="dk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F2F2E9"/>
              </a:solidFill>
              <a:effectLst/>
              <a:uLnTx/>
              <a:uFillTx/>
              <a:latin typeface="Arial"/>
              <a:ea typeface="Arial"/>
              <a:cs typeface="Arial"/>
              <a:sym typeface="Arial"/>
            </a:endParaRPr>
          </a:p>
        </p:txBody>
      </p:sp>
      <p:sp>
        <p:nvSpPr>
          <p:cNvPr id="401" name="Google Shape;401;p21"/>
          <p:cNvSpPr txBox="1"/>
          <p:nvPr/>
        </p:nvSpPr>
        <p:spPr>
          <a:xfrm>
            <a:off x="10506888" y="885770"/>
            <a:ext cx="742847" cy="24618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fr-FR" sz="1000" b="0" i="0" u="none" strike="noStrike" kern="0" cap="none" spc="0" normalizeH="0" baseline="0" noProof="0">
                <a:ln>
                  <a:noFill/>
                </a:ln>
                <a:solidFill>
                  <a:srgbClr val="1F3A5F"/>
                </a:solidFill>
                <a:effectLst/>
                <a:uLnTx/>
                <a:uFillTx/>
                <a:latin typeface="Poppins Light"/>
                <a:ea typeface="Poppins Light"/>
                <a:cs typeface="Poppins Light"/>
                <a:sym typeface="Poppins Light"/>
              </a:rPr>
              <a:t>Phase 3</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402" name="Google Shape;402;p21"/>
          <p:cNvCxnSpPr/>
          <p:nvPr/>
        </p:nvCxnSpPr>
        <p:spPr>
          <a:xfrm>
            <a:off x="1166648"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03" name="Google Shape;403;p21"/>
          <p:cNvCxnSpPr/>
          <p:nvPr/>
        </p:nvCxnSpPr>
        <p:spPr>
          <a:xfrm>
            <a:off x="1743403"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04" name="Google Shape;404;p21"/>
          <p:cNvCxnSpPr/>
          <p:nvPr/>
        </p:nvCxnSpPr>
        <p:spPr>
          <a:xfrm>
            <a:off x="2320158"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05" name="Google Shape;405;p21"/>
          <p:cNvCxnSpPr/>
          <p:nvPr/>
        </p:nvCxnSpPr>
        <p:spPr>
          <a:xfrm>
            <a:off x="2896913"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06" name="Google Shape;406;p21"/>
          <p:cNvCxnSpPr/>
          <p:nvPr/>
        </p:nvCxnSpPr>
        <p:spPr>
          <a:xfrm>
            <a:off x="3473668"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07" name="Google Shape;407;p21"/>
          <p:cNvCxnSpPr/>
          <p:nvPr/>
        </p:nvCxnSpPr>
        <p:spPr>
          <a:xfrm>
            <a:off x="4050423"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08" name="Google Shape;408;p21"/>
          <p:cNvCxnSpPr/>
          <p:nvPr/>
        </p:nvCxnSpPr>
        <p:spPr>
          <a:xfrm>
            <a:off x="4627178"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09" name="Google Shape;409;p21"/>
          <p:cNvCxnSpPr/>
          <p:nvPr/>
        </p:nvCxnSpPr>
        <p:spPr>
          <a:xfrm>
            <a:off x="5203933"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10" name="Google Shape;410;p21"/>
          <p:cNvCxnSpPr/>
          <p:nvPr/>
        </p:nvCxnSpPr>
        <p:spPr>
          <a:xfrm>
            <a:off x="5780688"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11" name="Google Shape;411;p21"/>
          <p:cNvCxnSpPr/>
          <p:nvPr/>
        </p:nvCxnSpPr>
        <p:spPr>
          <a:xfrm>
            <a:off x="6357443"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12" name="Google Shape;412;p21"/>
          <p:cNvCxnSpPr/>
          <p:nvPr/>
        </p:nvCxnSpPr>
        <p:spPr>
          <a:xfrm>
            <a:off x="6934198"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13" name="Google Shape;413;p21"/>
          <p:cNvCxnSpPr/>
          <p:nvPr/>
        </p:nvCxnSpPr>
        <p:spPr>
          <a:xfrm>
            <a:off x="7510953"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14" name="Google Shape;414;p21"/>
          <p:cNvCxnSpPr/>
          <p:nvPr/>
        </p:nvCxnSpPr>
        <p:spPr>
          <a:xfrm>
            <a:off x="8087711" y="1545021"/>
            <a:ext cx="0" cy="4769069"/>
          </a:xfrm>
          <a:prstGeom prst="straightConnector1">
            <a:avLst/>
          </a:prstGeom>
          <a:noFill/>
          <a:ln w="9525" cap="flat" cmpd="sng">
            <a:solidFill>
              <a:schemeClr val="accent2"/>
            </a:solidFill>
            <a:prstDash val="solid"/>
            <a:round/>
            <a:headEnd type="none" w="sm" len="sm"/>
            <a:tailEnd type="none" w="sm" len="sm"/>
          </a:ln>
        </p:spPr>
      </p:cxnSp>
      <p:sp>
        <p:nvSpPr>
          <p:cNvPr id="415" name="Google Shape;415;p21"/>
          <p:cNvSpPr txBox="1"/>
          <p:nvPr/>
        </p:nvSpPr>
        <p:spPr>
          <a:xfrm>
            <a:off x="1040523"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2012</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6" name="Google Shape;416;p21"/>
          <p:cNvSpPr txBox="1"/>
          <p:nvPr/>
        </p:nvSpPr>
        <p:spPr>
          <a:xfrm>
            <a:off x="1608082"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2013</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7" name="Google Shape;417;p21"/>
          <p:cNvSpPr txBox="1"/>
          <p:nvPr/>
        </p:nvSpPr>
        <p:spPr>
          <a:xfrm>
            <a:off x="2167758"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2014</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418;p21"/>
          <p:cNvSpPr txBox="1"/>
          <p:nvPr/>
        </p:nvSpPr>
        <p:spPr>
          <a:xfrm>
            <a:off x="2743199"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2015</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9" name="Google Shape;419;p21"/>
          <p:cNvSpPr txBox="1"/>
          <p:nvPr/>
        </p:nvSpPr>
        <p:spPr>
          <a:xfrm>
            <a:off x="3330865"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2016</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0" name="Google Shape;420;p21"/>
          <p:cNvSpPr txBox="1"/>
          <p:nvPr/>
        </p:nvSpPr>
        <p:spPr>
          <a:xfrm>
            <a:off x="3909849"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2017</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1" name="Google Shape;421;p21"/>
          <p:cNvSpPr txBox="1"/>
          <p:nvPr/>
        </p:nvSpPr>
        <p:spPr>
          <a:xfrm>
            <a:off x="4485291"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2018</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2" name="Google Shape;422;p21"/>
          <p:cNvSpPr txBox="1"/>
          <p:nvPr/>
        </p:nvSpPr>
        <p:spPr>
          <a:xfrm>
            <a:off x="5060732"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2019</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3" name="Google Shape;423;p21"/>
          <p:cNvSpPr txBox="1"/>
          <p:nvPr/>
        </p:nvSpPr>
        <p:spPr>
          <a:xfrm>
            <a:off x="5659822"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2020</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4" name="Google Shape;424;p21"/>
          <p:cNvSpPr txBox="1"/>
          <p:nvPr/>
        </p:nvSpPr>
        <p:spPr>
          <a:xfrm>
            <a:off x="6211615"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2021</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5" name="Google Shape;425;p21"/>
          <p:cNvSpPr txBox="1"/>
          <p:nvPr/>
        </p:nvSpPr>
        <p:spPr>
          <a:xfrm>
            <a:off x="6794939"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2022</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6" name="Google Shape;426;p21"/>
          <p:cNvSpPr txBox="1"/>
          <p:nvPr/>
        </p:nvSpPr>
        <p:spPr>
          <a:xfrm>
            <a:off x="7362497"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2023</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7" name="Google Shape;427;p21"/>
          <p:cNvSpPr txBox="1"/>
          <p:nvPr/>
        </p:nvSpPr>
        <p:spPr>
          <a:xfrm>
            <a:off x="7937938"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2024</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8" name="Google Shape;428;p21"/>
          <p:cNvSpPr txBox="1"/>
          <p:nvPr/>
        </p:nvSpPr>
        <p:spPr>
          <a:xfrm>
            <a:off x="8481849"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2025</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9" name="Google Shape;429;p21"/>
          <p:cNvSpPr txBox="1"/>
          <p:nvPr/>
        </p:nvSpPr>
        <p:spPr>
          <a:xfrm>
            <a:off x="9073056"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2026</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430" name="Google Shape;430;p21"/>
          <p:cNvCxnSpPr/>
          <p:nvPr/>
        </p:nvCxnSpPr>
        <p:spPr>
          <a:xfrm>
            <a:off x="8623738"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31" name="Google Shape;431;p21"/>
          <p:cNvCxnSpPr/>
          <p:nvPr/>
        </p:nvCxnSpPr>
        <p:spPr>
          <a:xfrm>
            <a:off x="9149954" y="1545021"/>
            <a:ext cx="0" cy="4769069"/>
          </a:xfrm>
          <a:prstGeom prst="straightConnector1">
            <a:avLst/>
          </a:prstGeom>
          <a:noFill/>
          <a:ln w="9525" cap="flat" cmpd="sng">
            <a:solidFill>
              <a:schemeClr val="accent2"/>
            </a:solidFill>
            <a:prstDash val="solid"/>
            <a:round/>
            <a:headEnd type="none" w="sm" len="sm"/>
            <a:tailEnd type="none" w="sm" len="sm"/>
          </a:ln>
        </p:spPr>
      </p:cxnSp>
      <p:sp>
        <p:nvSpPr>
          <p:cNvPr id="432" name="Google Shape;432;p21"/>
          <p:cNvSpPr/>
          <p:nvPr/>
        </p:nvSpPr>
        <p:spPr>
          <a:xfrm>
            <a:off x="5044966" y="2222938"/>
            <a:ext cx="3287109"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Climate science for oceans</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33" name="Google Shape;433;p21"/>
          <p:cNvSpPr/>
          <p:nvPr/>
        </p:nvSpPr>
        <p:spPr>
          <a:xfrm>
            <a:off x="5044967" y="2523199"/>
            <a:ext cx="1549966"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New pollutants</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34" name="Google Shape;434;p21"/>
          <p:cNvSpPr/>
          <p:nvPr/>
        </p:nvSpPr>
        <p:spPr>
          <a:xfrm>
            <a:off x="5044967" y="2823460"/>
            <a:ext cx="1549966"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Blue Bioeconomy</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35" name="Google Shape;435;p21"/>
          <p:cNvSpPr/>
          <p:nvPr/>
        </p:nvSpPr>
        <p:spPr>
          <a:xfrm>
            <a:off x="5044966" y="3123721"/>
            <a:ext cx="3287109"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Ocean sustainability</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36" name="Google Shape;436;p21"/>
          <p:cNvSpPr/>
          <p:nvPr/>
        </p:nvSpPr>
        <p:spPr>
          <a:xfrm>
            <a:off x="3955831" y="3423982"/>
            <a:ext cx="3406663"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Marine Technology</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37" name="Google Shape;437;p21"/>
          <p:cNvSpPr/>
          <p:nvPr/>
        </p:nvSpPr>
        <p:spPr>
          <a:xfrm>
            <a:off x="3330866" y="3724243"/>
            <a:ext cx="1729866"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Food &amp; Nutrition</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8" name="Google Shape;438;p21"/>
          <p:cNvSpPr/>
          <p:nvPr/>
        </p:nvSpPr>
        <p:spPr>
          <a:xfrm>
            <a:off x="3330865" y="4024504"/>
            <a:ext cx="3175035"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Marine Sensor Calibration</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9" name="Google Shape;439;p21"/>
          <p:cNvSpPr/>
          <p:nvPr/>
        </p:nvSpPr>
        <p:spPr>
          <a:xfrm>
            <a:off x="2791659" y="4324765"/>
            <a:ext cx="3175035"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Munition in the Sea</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40" name="Google Shape;440;p21"/>
          <p:cNvSpPr/>
          <p:nvPr/>
        </p:nvSpPr>
        <p:spPr>
          <a:xfrm>
            <a:off x="2212427" y="4625026"/>
            <a:ext cx="1118438"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41" name="Google Shape;441;p21"/>
          <p:cNvSpPr/>
          <p:nvPr/>
        </p:nvSpPr>
        <p:spPr>
          <a:xfrm>
            <a:off x="1564325" y="4925287"/>
            <a:ext cx="1227329"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42" name="Google Shape;442;p21"/>
          <p:cNvSpPr/>
          <p:nvPr/>
        </p:nvSpPr>
        <p:spPr>
          <a:xfrm>
            <a:off x="1564325" y="5225548"/>
            <a:ext cx="3497719"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Ecological Aspects of Microplastics</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43" name="Google Shape;443;p21"/>
          <p:cNvSpPr/>
          <p:nvPr/>
        </p:nvSpPr>
        <p:spPr>
          <a:xfrm>
            <a:off x="1564326" y="5525814"/>
            <a:ext cx="2984026"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Ecological Aspects of Deep-Sea Mining</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4" name="Google Shape;444;p21"/>
          <p:cNvSpPr/>
          <p:nvPr/>
        </p:nvSpPr>
        <p:spPr>
          <a:xfrm>
            <a:off x="7254068" y="3423982"/>
            <a:ext cx="833114" cy="204952"/>
          </a:xfrm>
          <a:prstGeom prst="rect">
            <a:avLst/>
          </a:prstGeom>
          <a:solidFill>
            <a:schemeClr val="accent4"/>
          </a:solidFill>
          <a:ln w="9525"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fostering</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45" name="Google Shape;445;p21"/>
          <p:cNvSpPr/>
          <p:nvPr/>
        </p:nvSpPr>
        <p:spPr>
          <a:xfrm>
            <a:off x="5199079" y="3724243"/>
            <a:ext cx="3132993" cy="204952"/>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46" name="Google Shape;446;p21"/>
          <p:cNvSpPr/>
          <p:nvPr/>
        </p:nvSpPr>
        <p:spPr>
          <a:xfrm>
            <a:off x="6934820" y="4024504"/>
            <a:ext cx="1390902" cy="204952"/>
          </a:xfrm>
          <a:prstGeom prst="rect">
            <a:avLst/>
          </a:prstGeom>
          <a:solidFill>
            <a:schemeClr val="lt1"/>
          </a:solidFill>
          <a:ln w="9525"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MINKE H2020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7" name="Google Shape;447;p21"/>
          <p:cNvSpPr/>
          <p:nvPr/>
        </p:nvSpPr>
        <p:spPr>
          <a:xfrm>
            <a:off x="6220660" y="4324765"/>
            <a:ext cx="2111412" cy="204952"/>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48" name="Google Shape;448;p21"/>
          <p:cNvSpPr/>
          <p:nvPr/>
        </p:nvSpPr>
        <p:spPr>
          <a:xfrm>
            <a:off x="8395493" y="4324765"/>
            <a:ext cx="1915377" cy="204952"/>
          </a:xfrm>
          <a:prstGeom prst="rect">
            <a:avLst/>
          </a:prstGeom>
          <a:solidFill>
            <a:schemeClr val="lt1"/>
          </a:solidFill>
          <a:ln w="9525"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MMinE-SwEEPER</a:t>
            </a: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 </a:t>
            </a:r>
            <a:r>
              <a:rPr kumimoji="0" lang="fr-FR" sz="11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project</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49" name="Google Shape;449;p21"/>
          <p:cNvSpPr/>
          <p:nvPr/>
        </p:nvSpPr>
        <p:spPr>
          <a:xfrm>
            <a:off x="3319953" y="4625026"/>
            <a:ext cx="2274720" cy="204952"/>
          </a:xfrm>
          <a:prstGeom prst="rect">
            <a:avLst/>
          </a:prstGeom>
          <a:solidFill>
            <a:schemeClr val="lt1"/>
          </a:solidFill>
          <a:ln w="9525"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50" name="Google Shape;450;p21"/>
          <p:cNvSpPr txBox="1"/>
          <p:nvPr/>
        </p:nvSpPr>
        <p:spPr>
          <a:xfrm>
            <a:off x="2155712" y="4601377"/>
            <a:ext cx="4053275"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Intercalibration for Water Framework Directive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1" name="Google Shape;451;p21"/>
          <p:cNvSpPr/>
          <p:nvPr/>
        </p:nvSpPr>
        <p:spPr>
          <a:xfrm>
            <a:off x="2768603" y="4925287"/>
            <a:ext cx="1779750" cy="204952"/>
          </a:xfrm>
          <a:prstGeom prst="rect">
            <a:avLst/>
          </a:prstGeom>
          <a:solidFill>
            <a:schemeClr val="lt1"/>
          </a:solidFill>
          <a:ln w="9525"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52" name="Google Shape;452;p21"/>
          <p:cNvSpPr txBox="1"/>
          <p:nvPr/>
        </p:nvSpPr>
        <p:spPr>
          <a:xfrm>
            <a:off x="1509327" y="4924570"/>
            <a:ext cx="3110880"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Multi-use of Infrastructure for Monitoring</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3" name="Google Shape;453;p21"/>
          <p:cNvSpPr/>
          <p:nvPr/>
        </p:nvSpPr>
        <p:spPr>
          <a:xfrm>
            <a:off x="5140869" y="5225548"/>
            <a:ext cx="3429003" cy="204952"/>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54" name="Google Shape;454;p21"/>
          <p:cNvSpPr/>
          <p:nvPr/>
        </p:nvSpPr>
        <p:spPr>
          <a:xfrm>
            <a:off x="4733195" y="5525814"/>
            <a:ext cx="2295596" cy="204952"/>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55" name="Google Shape;455;p21"/>
          <p:cNvSpPr/>
          <p:nvPr/>
        </p:nvSpPr>
        <p:spPr>
          <a:xfrm>
            <a:off x="7134807" y="5525814"/>
            <a:ext cx="3209227" cy="204952"/>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22"/>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err="1"/>
              <a:t>History</a:t>
            </a:r>
            <a:r>
              <a:rPr lang="fr-FR"/>
              <a:t> of JPI Oceans Joint Actions</a:t>
            </a:r>
            <a:endParaRPr/>
          </a:p>
        </p:txBody>
      </p:sp>
      <p:sp>
        <p:nvSpPr>
          <p:cNvPr id="461" name="Google Shape;461;p22"/>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Impact</a:t>
            </a:r>
            <a:endParaRPr sz="1200"/>
          </a:p>
        </p:txBody>
      </p:sp>
      <p:sp>
        <p:nvSpPr>
          <p:cNvPr id="462" name="Google Shape;462;p22"/>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fld id="{00000000-1234-1234-1234-123412341234}" type="slidenum">
              <a:rPr kumimoji="0" lang="fr-FR" sz="1000" b="0" i="0" u="none" strike="noStrike" kern="0" cap="none" spc="0" normalizeH="0" baseline="0" noProof="0">
                <a:ln>
                  <a:noFill/>
                </a:ln>
                <a:solidFill>
                  <a:srgbClr val="F2F2E9"/>
                </a:solidFill>
                <a:effectLst/>
                <a:uLnTx/>
                <a:uFillTx/>
                <a:latin typeface="Poppins Medium"/>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t>19</a:t>
            </a:fld>
            <a:endParaRPr kumimoji="0" sz="1000" b="0" i="0" u="none" strike="noStrike" kern="0" cap="none" spc="0" normalizeH="0" baseline="0" noProof="0">
              <a:ln>
                <a:noFill/>
              </a:ln>
              <a:solidFill>
                <a:srgbClr val="F2F2E9"/>
              </a:solidFill>
              <a:effectLst/>
              <a:uLnTx/>
              <a:uFillTx/>
              <a:latin typeface="Poppins Medium"/>
              <a:cs typeface="Poppins Medium"/>
              <a:sym typeface="Poppins Medium"/>
            </a:endParaRPr>
          </a:p>
        </p:txBody>
      </p:sp>
      <p:sp>
        <p:nvSpPr>
          <p:cNvPr id="463" name="Google Shape;463;p22"/>
          <p:cNvSpPr/>
          <p:nvPr/>
        </p:nvSpPr>
        <p:spPr>
          <a:xfrm>
            <a:off x="8110270" y="927454"/>
            <a:ext cx="162854" cy="162854"/>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F2F2E9"/>
              </a:solidFill>
              <a:effectLst/>
              <a:uLnTx/>
              <a:uFillTx/>
              <a:latin typeface="Arial"/>
              <a:ea typeface="Arial"/>
              <a:cs typeface="Arial"/>
              <a:sym typeface="Arial"/>
            </a:endParaRPr>
          </a:p>
        </p:txBody>
      </p:sp>
      <p:sp>
        <p:nvSpPr>
          <p:cNvPr id="464" name="Google Shape;464;p22"/>
          <p:cNvSpPr txBox="1"/>
          <p:nvPr/>
        </p:nvSpPr>
        <p:spPr>
          <a:xfrm>
            <a:off x="8273124" y="885770"/>
            <a:ext cx="742847" cy="24618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fr-FR" sz="1000" b="0" i="0" u="none" strike="noStrike" kern="0" cap="none" spc="0" normalizeH="0" baseline="0" noProof="0">
                <a:ln>
                  <a:noFill/>
                </a:ln>
                <a:solidFill>
                  <a:srgbClr val="1F3A5F"/>
                </a:solidFill>
                <a:effectLst/>
                <a:uLnTx/>
                <a:uFillTx/>
                <a:latin typeface="Poppins Light"/>
                <a:ea typeface="Poppins Light"/>
                <a:cs typeface="Poppins Light"/>
                <a:sym typeface="Poppins Light"/>
              </a:rPr>
              <a:t>Phase 1</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65" name="Google Shape;465;p22"/>
          <p:cNvSpPr/>
          <p:nvPr/>
        </p:nvSpPr>
        <p:spPr>
          <a:xfrm>
            <a:off x="9173602" y="927454"/>
            <a:ext cx="162854" cy="162854"/>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F2F2E9"/>
              </a:solidFill>
              <a:effectLst/>
              <a:uLnTx/>
              <a:uFillTx/>
              <a:latin typeface="Arial"/>
              <a:ea typeface="Arial"/>
              <a:cs typeface="Arial"/>
              <a:sym typeface="Arial"/>
            </a:endParaRPr>
          </a:p>
        </p:txBody>
      </p:sp>
      <p:sp>
        <p:nvSpPr>
          <p:cNvPr id="466" name="Google Shape;466;p22"/>
          <p:cNvSpPr txBox="1"/>
          <p:nvPr/>
        </p:nvSpPr>
        <p:spPr>
          <a:xfrm>
            <a:off x="9336456" y="885770"/>
            <a:ext cx="742847" cy="24618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fr-FR" sz="1000" b="0" i="0" u="none" strike="noStrike" kern="0" cap="none" spc="0" normalizeH="0" baseline="0" noProof="0">
                <a:ln>
                  <a:noFill/>
                </a:ln>
                <a:solidFill>
                  <a:srgbClr val="1F3A5F"/>
                </a:solidFill>
                <a:effectLst/>
                <a:uLnTx/>
                <a:uFillTx/>
                <a:latin typeface="Poppins Light"/>
                <a:ea typeface="Poppins Light"/>
                <a:cs typeface="Poppins Light"/>
                <a:sym typeface="Poppins Light"/>
              </a:rPr>
              <a:t>Phase 2</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67" name="Google Shape;467;p22"/>
          <p:cNvSpPr/>
          <p:nvPr/>
        </p:nvSpPr>
        <p:spPr>
          <a:xfrm>
            <a:off x="10344034" y="927454"/>
            <a:ext cx="162854" cy="162854"/>
          </a:xfrm>
          <a:prstGeom prst="ellipse">
            <a:avLst/>
          </a:prstGeom>
          <a:solidFill>
            <a:schemeClr val="dk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F2F2E9"/>
              </a:solidFill>
              <a:effectLst/>
              <a:uLnTx/>
              <a:uFillTx/>
              <a:latin typeface="Arial"/>
              <a:ea typeface="Arial"/>
              <a:cs typeface="Arial"/>
              <a:sym typeface="Arial"/>
            </a:endParaRPr>
          </a:p>
        </p:txBody>
      </p:sp>
      <p:sp>
        <p:nvSpPr>
          <p:cNvPr id="468" name="Google Shape;468;p22"/>
          <p:cNvSpPr txBox="1"/>
          <p:nvPr/>
        </p:nvSpPr>
        <p:spPr>
          <a:xfrm>
            <a:off x="10506888" y="885770"/>
            <a:ext cx="742847" cy="24618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fr-FR" sz="1000" b="0" i="0" u="none" strike="noStrike" kern="0" cap="none" spc="0" normalizeH="0" baseline="0" noProof="0">
                <a:ln>
                  <a:noFill/>
                </a:ln>
                <a:solidFill>
                  <a:srgbClr val="1F3A5F"/>
                </a:solidFill>
                <a:effectLst/>
                <a:uLnTx/>
                <a:uFillTx/>
                <a:latin typeface="Poppins Light"/>
                <a:ea typeface="Poppins Light"/>
                <a:cs typeface="Poppins Light"/>
                <a:sym typeface="Poppins Light"/>
              </a:rPr>
              <a:t>Phase 3</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469" name="Google Shape;469;p22"/>
          <p:cNvCxnSpPr/>
          <p:nvPr/>
        </p:nvCxnSpPr>
        <p:spPr>
          <a:xfrm>
            <a:off x="2318586"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70" name="Google Shape;470;p22"/>
          <p:cNvCxnSpPr/>
          <p:nvPr/>
        </p:nvCxnSpPr>
        <p:spPr>
          <a:xfrm>
            <a:off x="2895341"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71" name="Google Shape;471;p22"/>
          <p:cNvCxnSpPr/>
          <p:nvPr/>
        </p:nvCxnSpPr>
        <p:spPr>
          <a:xfrm>
            <a:off x="3472096"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72" name="Google Shape;472;p22"/>
          <p:cNvCxnSpPr/>
          <p:nvPr/>
        </p:nvCxnSpPr>
        <p:spPr>
          <a:xfrm>
            <a:off x="4048851"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73" name="Google Shape;473;p22"/>
          <p:cNvCxnSpPr/>
          <p:nvPr/>
        </p:nvCxnSpPr>
        <p:spPr>
          <a:xfrm>
            <a:off x="4625606"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74" name="Google Shape;474;p22"/>
          <p:cNvCxnSpPr/>
          <p:nvPr/>
        </p:nvCxnSpPr>
        <p:spPr>
          <a:xfrm>
            <a:off x="5202361"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75" name="Google Shape;475;p22"/>
          <p:cNvCxnSpPr/>
          <p:nvPr/>
        </p:nvCxnSpPr>
        <p:spPr>
          <a:xfrm>
            <a:off x="5779116"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76" name="Google Shape;476;p22"/>
          <p:cNvCxnSpPr/>
          <p:nvPr/>
        </p:nvCxnSpPr>
        <p:spPr>
          <a:xfrm>
            <a:off x="6355871"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77" name="Google Shape;477;p22"/>
          <p:cNvCxnSpPr/>
          <p:nvPr/>
        </p:nvCxnSpPr>
        <p:spPr>
          <a:xfrm>
            <a:off x="6932626" y="1545021"/>
            <a:ext cx="0" cy="4769069"/>
          </a:xfrm>
          <a:prstGeom prst="straightConnector1">
            <a:avLst/>
          </a:prstGeom>
          <a:noFill/>
          <a:ln w="9525" cap="flat" cmpd="sng">
            <a:solidFill>
              <a:schemeClr val="accent2"/>
            </a:solidFill>
            <a:prstDash val="solid"/>
            <a:round/>
            <a:headEnd type="none" w="sm" len="sm"/>
            <a:tailEnd type="none" w="sm" len="sm"/>
          </a:ln>
        </p:spPr>
      </p:cxnSp>
      <p:cxnSp>
        <p:nvCxnSpPr>
          <p:cNvPr id="478" name="Google Shape;478;p22"/>
          <p:cNvCxnSpPr/>
          <p:nvPr/>
        </p:nvCxnSpPr>
        <p:spPr>
          <a:xfrm>
            <a:off x="7509381" y="1545021"/>
            <a:ext cx="0" cy="4769069"/>
          </a:xfrm>
          <a:prstGeom prst="straightConnector1">
            <a:avLst/>
          </a:prstGeom>
          <a:noFill/>
          <a:ln w="9525" cap="flat" cmpd="sng">
            <a:solidFill>
              <a:schemeClr val="accent2"/>
            </a:solidFill>
            <a:prstDash val="solid"/>
            <a:round/>
            <a:headEnd type="none" w="sm" len="sm"/>
            <a:tailEnd type="none" w="sm" len="sm"/>
          </a:ln>
        </p:spPr>
      </p:cxnSp>
      <p:sp>
        <p:nvSpPr>
          <p:cNvPr id="479" name="Google Shape;479;p22"/>
          <p:cNvSpPr txBox="1"/>
          <p:nvPr/>
        </p:nvSpPr>
        <p:spPr>
          <a:xfrm>
            <a:off x="2192461"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2017</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0" name="Google Shape;480;p22"/>
          <p:cNvSpPr txBox="1"/>
          <p:nvPr/>
        </p:nvSpPr>
        <p:spPr>
          <a:xfrm>
            <a:off x="2760020"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2018</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1" name="Google Shape;481;p22"/>
          <p:cNvSpPr txBox="1"/>
          <p:nvPr/>
        </p:nvSpPr>
        <p:spPr>
          <a:xfrm>
            <a:off x="3319696"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2019</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482;p22"/>
          <p:cNvSpPr txBox="1"/>
          <p:nvPr/>
        </p:nvSpPr>
        <p:spPr>
          <a:xfrm>
            <a:off x="3895137"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2020</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22"/>
          <p:cNvSpPr txBox="1"/>
          <p:nvPr/>
        </p:nvSpPr>
        <p:spPr>
          <a:xfrm>
            <a:off x="4482803"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2021</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22"/>
          <p:cNvSpPr txBox="1"/>
          <p:nvPr/>
        </p:nvSpPr>
        <p:spPr>
          <a:xfrm>
            <a:off x="5061787"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2022</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22"/>
          <p:cNvSpPr txBox="1"/>
          <p:nvPr/>
        </p:nvSpPr>
        <p:spPr>
          <a:xfrm>
            <a:off x="5637229"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2023</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6" name="Google Shape;486;p22"/>
          <p:cNvSpPr txBox="1"/>
          <p:nvPr/>
        </p:nvSpPr>
        <p:spPr>
          <a:xfrm>
            <a:off x="6212670"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2024</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7" name="Google Shape;487;p22"/>
          <p:cNvSpPr txBox="1"/>
          <p:nvPr/>
        </p:nvSpPr>
        <p:spPr>
          <a:xfrm>
            <a:off x="6811760"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2025</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488;p22"/>
          <p:cNvSpPr txBox="1"/>
          <p:nvPr/>
        </p:nvSpPr>
        <p:spPr>
          <a:xfrm>
            <a:off x="7363553" y="6361185"/>
            <a:ext cx="576753"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2026</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9" name="Google Shape;489;p22"/>
          <p:cNvSpPr/>
          <p:nvPr/>
        </p:nvSpPr>
        <p:spPr>
          <a:xfrm>
            <a:off x="7304108" y="2041273"/>
            <a:ext cx="2032347"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Plastic </a:t>
            </a:r>
            <a:r>
              <a:rPr kumimoji="0" lang="fr-FR" sz="11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chemical</a:t>
            </a: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 pollution</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0" name="Google Shape;490;p22"/>
          <p:cNvSpPr/>
          <p:nvPr/>
        </p:nvSpPr>
        <p:spPr>
          <a:xfrm>
            <a:off x="6876951" y="2327336"/>
            <a:ext cx="2459504"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Ocean Oxygen Loss</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91" name="Google Shape;491;p22"/>
          <p:cNvSpPr/>
          <p:nvPr/>
        </p:nvSpPr>
        <p:spPr>
          <a:xfrm>
            <a:off x="6811761" y="2627686"/>
            <a:ext cx="1226250" cy="20494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AMOC</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2" name="Google Shape;492;p22"/>
          <p:cNvSpPr/>
          <p:nvPr/>
        </p:nvSpPr>
        <p:spPr>
          <a:xfrm>
            <a:off x="6693382" y="2928036"/>
            <a:ext cx="2643073"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Offshore Freshened Groundwater</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93" name="Google Shape;493;p22"/>
          <p:cNvSpPr/>
          <p:nvPr/>
        </p:nvSpPr>
        <p:spPr>
          <a:xfrm>
            <a:off x="6693382" y="3228386"/>
            <a:ext cx="2643073"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Marinas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4" name="Google Shape;494;p22"/>
          <p:cNvSpPr/>
          <p:nvPr/>
        </p:nvSpPr>
        <p:spPr>
          <a:xfrm>
            <a:off x="5285078" y="3528736"/>
            <a:ext cx="2825192" cy="20494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Blue Carbon</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5" name="Google Shape;495;p22"/>
          <p:cNvSpPr/>
          <p:nvPr/>
        </p:nvSpPr>
        <p:spPr>
          <a:xfrm>
            <a:off x="5285078" y="3829086"/>
            <a:ext cx="3888524" cy="20494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Changing Marine Lightscape</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96" name="Google Shape;496;p22"/>
          <p:cNvSpPr/>
          <p:nvPr/>
        </p:nvSpPr>
        <p:spPr>
          <a:xfrm>
            <a:off x="5052732" y="4129436"/>
            <a:ext cx="1206810"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97" name="Google Shape;497;p22"/>
          <p:cNvSpPr/>
          <p:nvPr/>
        </p:nvSpPr>
        <p:spPr>
          <a:xfrm>
            <a:off x="4203097" y="4429786"/>
            <a:ext cx="2430209"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Cumulative effects</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498" name="Google Shape;498;p22"/>
          <p:cNvSpPr/>
          <p:nvPr/>
        </p:nvSpPr>
        <p:spPr>
          <a:xfrm>
            <a:off x="3996904" y="4730136"/>
            <a:ext cx="3161325"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Aquatic</a:t>
            </a: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 </a:t>
            </a:r>
            <a:r>
              <a:rPr kumimoji="0" lang="fr-FR" sz="1100" b="1" i="0" u="none" strike="noStrike" kern="0" cap="none" spc="0" normalizeH="0" baseline="0" noProof="0" err="1">
                <a:ln>
                  <a:noFill/>
                </a:ln>
                <a:solidFill>
                  <a:srgbClr val="203A60"/>
                </a:solidFill>
                <a:effectLst/>
                <a:uLnTx/>
                <a:uFillTx/>
                <a:latin typeface="Poppins SemiBold"/>
                <a:ea typeface="Poppins SemiBold"/>
                <a:cs typeface="Poppins SemiBold"/>
                <a:sym typeface="Poppins SemiBold"/>
              </a:rPr>
              <a:t>Pollutants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9" name="Google Shape;499;p22"/>
          <p:cNvSpPr/>
          <p:nvPr/>
        </p:nvSpPr>
        <p:spPr>
          <a:xfrm>
            <a:off x="3246494" y="5030486"/>
            <a:ext cx="3334981"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Science for Good Environmental Status</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500" name="Google Shape;500;p22"/>
          <p:cNvSpPr/>
          <p:nvPr/>
        </p:nvSpPr>
        <p:spPr>
          <a:xfrm>
            <a:off x="3246494" y="5330836"/>
            <a:ext cx="4488493"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Underwater Noise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1" name="Google Shape;501;p22"/>
          <p:cNvSpPr/>
          <p:nvPr/>
        </p:nvSpPr>
        <p:spPr>
          <a:xfrm>
            <a:off x="3246494" y="5631191"/>
            <a:ext cx="3460527" cy="204952"/>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Sea Level Rise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502;p22"/>
          <p:cNvSpPr/>
          <p:nvPr/>
        </p:nvSpPr>
        <p:spPr>
          <a:xfrm>
            <a:off x="6260808" y="4129436"/>
            <a:ext cx="1679498" cy="204952"/>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503" name="Google Shape;503;p22"/>
          <p:cNvSpPr/>
          <p:nvPr/>
        </p:nvSpPr>
        <p:spPr>
          <a:xfrm>
            <a:off x="6763931" y="5030486"/>
            <a:ext cx="2572523" cy="2049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504" name="Google Shape;504;p22"/>
          <p:cNvSpPr/>
          <p:nvPr/>
        </p:nvSpPr>
        <p:spPr>
          <a:xfrm>
            <a:off x="6997538" y="5631191"/>
            <a:ext cx="1780702" cy="2049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
        <p:nvSpPr>
          <p:cNvPr id="505" name="Google Shape;505;p22"/>
          <p:cNvSpPr txBox="1"/>
          <p:nvPr/>
        </p:nvSpPr>
        <p:spPr>
          <a:xfrm>
            <a:off x="5003454" y="4107779"/>
            <a:ext cx="2936852" cy="2616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Ocean Carbon Capacities</a:t>
            </a:r>
            <a:endParaRPr kumimoji="0" sz="11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B2248060-9E7F-6B85-FC72-B9FBC3C76F60}"/>
              </a:ext>
            </a:extLst>
          </p:cNvPr>
          <p:cNvSpPr>
            <a:spLocks noGrp="1"/>
          </p:cNvSpPr>
          <p:nvPr>
            <p:ph type="body" idx="1"/>
          </p:nvPr>
        </p:nvSpPr>
        <p:spPr/>
        <p:txBody>
          <a:bodyPr/>
          <a:lstStyle/>
          <a:p>
            <a:pPr lvl="0">
              <a:spcBef>
                <a:spcPts val="0"/>
              </a:spcBef>
            </a:pPr>
            <a:r>
              <a:rPr lang="fr-FR"/>
              <a:t>Introduction</a:t>
            </a:r>
          </a:p>
        </p:txBody>
      </p:sp>
      <p:sp>
        <p:nvSpPr>
          <p:cNvPr id="4" name="Espace réservé du numéro de diapositive 3">
            <a:extLst>
              <a:ext uri="{FF2B5EF4-FFF2-40B4-BE49-F238E27FC236}">
                <a16:creationId xmlns:a16="http://schemas.microsoft.com/office/drawing/2014/main" id="{A16100CD-23B6-9823-D5DC-B20DF3ED8D16}"/>
              </a:ext>
            </a:extLst>
          </p:cNvPr>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000" b="0" i="0" u="none" strike="noStrike" kern="0" cap="none" spc="0" normalizeH="0" baseline="0" noProof="0" smtClean="0">
                <a:ln>
                  <a:noFill/>
                </a:ln>
                <a:solidFill>
                  <a:srgbClr val="F2F2E9"/>
                </a:solidFill>
                <a:effectLst/>
                <a:uLnTx/>
                <a:uFillTx/>
                <a:latin typeface="Arial"/>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fr-FR" sz="1000" b="0" i="0" u="none" strike="noStrike" kern="0" cap="none" spc="0" normalizeH="0" baseline="0" noProof="0">
              <a:ln>
                <a:noFill/>
              </a:ln>
              <a:solidFill>
                <a:srgbClr val="F2F2E9"/>
              </a:solidFill>
              <a:effectLst/>
              <a:uLnTx/>
              <a:uFillTx/>
              <a:latin typeface="Arial"/>
              <a:cs typeface="Poppins Medium"/>
              <a:sym typeface="Poppins Medium"/>
            </a:endParaRPr>
          </a:p>
        </p:txBody>
      </p:sp>
      <p:sp>
        <p:nvSpPr>
          <p:cNvPr id="6" name="Text Placeholder 5">
            <a:extLst>
              <a:ext uri="{FF2B5EF4-FFF2-40B4-BE49-F238E27FC236}">
                <a16:creationId xmlns:a16="http://schemas.microsoft.com/office/drawing/2014/main" id="{E075377A-8468-7C9F-E3FE-4017D451F5EC}"/>
              </a:ext>
            </a:extLst>
          </p:cNvPr>
          <p:cNvSpPr>
            <a:spLocks noGrp="1"/>
          </p:cNvSpPr>
          <p:nvPr>
            <p:ph type="body" idx="2"/>
          </p:nvPr>
        </p:nvSpPr>
        <p:spPr/>
        <p:txBody>
          <a:bodyPr/>
          <a:lstStyle/>
          <a:p>
            <a:endParaRPr lang="en-GB"/>
          </a:p>
        </p:txBody>
      </p:sp>
    </p:spTree>
    <p:extLst>
      <p:ext uri="{BB962C8B-B14F-4D97-AF65-F5344CB8AC3E}">
        <p14:creationId xmlns:p14="http://schemas.microsoft.com/office/powerpoint/2010/main" val="112717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F4492-E4F8-26F5-B2E1-A5768554B702}"/>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C18F61D1-124A-0CE5-8FB4-05C757A525F3}"/>
              </a:ext>
            </a:extLst>
          </p:cNvPr>
          <p:cNvSpPr>
            <a:spLocks noGrp="1"/>
          </p:cNvSpPr>
          <p:nvPr>
            <p:ph type="body" idx="1"/>
          </p:nvPr>
        </p:nvSpPr>
        <p:spPr/>
        <p:txBody>
          <a:bodyPr/>
          <a:lstStyle/>
          <a:p>
            <a:pPr lvl="0"/>
            <a:r>
              <a:rPr lang="fr-FR" err="1"/>
              <a:t>Thematic</a:t>
            </a:r>
            <a:r>
              <a:rPr lang="fr-FR"/>
              <a:t> scope</a:t>
            </a:r>
          </a:p>
        </p:txBody>
      </p:sp>
      <p:sp>
        <p:nvSpPr>
          <p:cNvPr id="4" name="Espace réservé du numéro de diapositive 3">
            <a:extLst>
              <a:ext uri="{FF2B5EF4-FFF2-40B4-BE49-F238E27FC236}">
                <a16:creationId xmlns:a16="http://schemas.microsoft.com/office/drawing/2014/main" id="{7EAA16F9-5A76-0BEE-F002-C384A9D64329}"/>
              </a:ext>
            </a:extLst>
          </p:cNvPr>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000" b="0" i="0" u="none" strike="noStrike" kern="0" cap="none" spc="0" normalizeH="0" baseline="0" noProof="0" smtClean="0">
                <a:ln>
                  <a:noFill/>
                </a:ln>
                <a:solidFill>
                  <a:srgbClr val="F2F2E9"/>
                </a:solidFill>
                <a:effectLst/>
                <a:uLnTx/>
                <a:uFillTx/>
                <a:latin typeface="Arial"/>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fr-FR" sz="1000" b="0" i="0" u="none" strike="noStrike" kern="0" cap="none" spc="0" normalizeH="0" baseline="0" noProof="0">
              <a:ln>
                <a:noFill/>
              </a:ln>
              <a:solidFill>
                <a:srgbClr val="F2F2E9"/>
              </a:solidFill>
              <a:effectLst/>
              <a:uLnTx/>
              <a:uFillTx/>
              <a:latin typeface="Arial"/>
              <a:cs typeface="Poppins Medium"/>
              <a:sym typeface="Poppins Medium"/>
            </a:endParaRPr>
          </a:p>
        </p:txBody>
      </p:sp>
      <p:sp>
        <p:nvSpPr>
          <p:cNvPr id="6" name="Text Placeholder 5">
            <a:extLst>
              <a:ext uri="{FF2B5EF4-FFF2-40B4-BE49-F238E27FC236}">
                <a16:creationId xmlns:a16="http://schemas.microsoft.com/office/drawing/2014/main" id="{025A65D3-868F-FA4F-8D12-018080EAD6A5}"/>
              </a:ext>
            </a:extLst>
          </p:cNvPr>
          <p:cNvSpPr>
            <a:spLocks noGrp="1"/>
          </p:cNvSpPr>
          <p:nvPr>
            <p:ph type="body" idx="2"/>
          </p:nvPr>
        </p:nvSpPr>
        <p:spPr/>
        <p:txBody>
          <a:bodyPr/>
          <a:lstStyle/>
          <a:p>
            <a:endParaRPr lang="en-GB"/>
          </a:p>
        </p:txBody>
      </p:sp>
    </p:spTree>
    <p:extLst>
      <p:ext uri="{BB962C8B-B14F-4D97-AF65-F5344CB8AC3E}">
        <p14:creationId xmlns:p14="http://schemas.microsoft.com/office/powerpoint/2010/main" val="2517276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25"/>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Open thematic scope</a:t>
            </a:r>
            <a:endParaRPr/>
          </a:p>
        </p:txBody>
      </p:sp>
      <p:sp>
        <p:nvSpPr>
          <p:cNvPr id="613" name="Google Shape;613;p25"/>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New strategy Framework</a:t>
            </a:r>
            <a:endParaRPr sz="1200"/>
          </a:p>
        </p:txBody>
      </p:sp>
      <p:sp>
        <p:nvSpPr>
          <p:cNvPr id="614" name="Google Shape;614;p25"/>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fld id="{00000000-1234-1234-1234-123412341234}" type="slidenum">
              <a:rPr kumimoji="0" lang="fr-FR" sz="1000" b="0" i="0" u="none" strike="noStrike" kern="0" cap="none" spc="0" normalizeH="0" baseline="0" noProof="0">
                <a:ln>
                  <a:noFill/>
                </a:ln>
                <a:solidFill>
                  <a:srgbClr val="F2F2E9"/>
                </a:solidFill>
                <a:effectLst/>
                <a:uLnTx/>
                <a:uFillTx/>
                <a:latin typeface="Poppins Medium"/>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t>21</a:t>
            </a:fld>
            <a:endParaRPr kumimoji="0" sz="1000" b="0" i="0" u="none" strike="noStrike" kern="0" cap="none" spc="0" normalizeH="0" baseline="0" noProof="0">
              <a:ln>
                <a:noFill/>
              </a:ln>
              <a:solidFill>
                <a:srgbClr val="F2F2E9"/>
              </a:solidFill>
              <a:effectLst/>
              <a:uLnTx/>
              <a:uFillTx/>
              <a:latin typeface="Poppins Medium"/>
              <a:cs typeface="Poppins Medium"/>
              <a:sym typeface="Poppins Medium"/>
            </a:endParaRPr>
          </a:p>
        </p:txBody>
      </p:sp>
      <p:sp>
        <p:nvSpPr>
          <p:cNvPr id="615" name="Google Shape;615;p25"/>
          <p:cNvSpPr/>
          <p:nvPr/>
        </p:nvSpPr>
        <p:spPr>
          <a:xfrm>
            <a:off x="3279782" y="1271876"/>
            <a:ext cx="5014624" cy="5014624"/>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2F2E9"/>
              </a:solidFill>
              <a:effectLst/>
              <a:uLnTx/>
              <a:uFillTx/>
              <a:latin typeface="Arial"/>
              <a:ea typeface="Arial"/>
              <a:cs typeface="Arial"/>
              <a:sym typeface="Arial"/>
            </a:endParaRPr>
          </a:p>
        </p:txBody>
      </p:sp>
      <p:sp>
        <p:nvSpPr>
          <p:cNvPr id="616" name="Google Shape;616;p25"/>
          <p:cNvSpPr/>
          <p:nvPr/>
        </p:nvSpPr>
        <p:spPr>
          <a:xfrm>
            <a:off x="4071927" y="2064021"/>
            <a:ext cx="3430334" cy="3430334"/>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2F2E9"/>
              </a:solidFill>
              <a:effectLst/>
              <a:uLnTx/>
              <a:uFillTx/>
              <a:latin typeface="Arial"/>
              <a:ea typeface="Arial"/>
              <a:cs typeface="Arial"/>
              <a:sym typeface="Arial"/>
            </a:endParaRPr>
          </a:p>
        </p:txBody>
      </p:sp>
      <p:sp>
        <p:nvSpPr>
          <p:cNvPr id="617" name="Google Shape;617;p25"/>
          <p:cNvSpPr/>
          <p:nvPr/>
        </p:nvSpPr>
        <p:spPr>
          <a:xfrm>
            <a:off x="5136028" y="3128122"/>
            <a:ext cx="1302133" cy="1302133"/>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300" b="1" i="0" u="none" strike="noStrike" kern="0" cap="none" spc="0" normalizeH="0" baseline="0" noProof="0">
                <a:ln>
                  <a:noFill/>
                </a:ln>
                <a:solidFill>
                  <a:srgbClr val="F2F2E9"/>
                </a:solidFill>
                <a:effectLst/>
                <a:uLnTx/>
                <a:uFillTx/>
                <a:latin typeface="Poppins SemiBold"/>
                <a:ea typeface="Poppins SemiBold"/>
                <a:cs typeface="Poppins SemiBold"/>
                <a:sym typeface="Poppins SemiBold"/>
              </a:rPr>
              <a:t>JPI OCEANS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8" name="Google Shape;618;p25"/>
          <p:cNvSpPr txBox="1"/>
          <p:nvPr/>
        </p:nvSpPr>
        <p:spPr>
          <a:xfrm>
            <a:off x="4821090" y="2226740"/>
            <a:ext cx="1932007" cy="738664"/>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t>OCEAN</a:t>
            </a:r>
            <a:b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br>
            <a: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t>STEWARDSHIP</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t>&amp; GOVERNANCE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9" name="Google Shape;619;p25"/>
          <p:cNvSpPr txBox="1"/>
          <p:nvPr/>
        </p:nvSpPr>
        <p:spPr>
          <a:xfrm>
            <a:off x="5692623" y="4270833"/>
            <a:ext cx="1932007" cy="52322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t>OCEAN</a:t>
            </a:r>
            <a:b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br>
            <a: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t>ECONOMY</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0" name="Google Shape;620;p25"/>
          <p:cNvSpPr txBox="1"/>
          <p:nvPr/>
        </p:nvSpPr>
        <p:spPr>
          <a:xfrm>
            <a:off x="3949884" y="4270833"/>
            <a:ext cx="1932007" cy="52322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t>OCEAN</a:t>
            </a:r>
            <a:b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br>
            <a:r>
              <a:rPr kumimoji="0" lang="fr-FR" sz="1400" b="0" i="0" u="none" strike="noStrike" kern="0" cap="none" spc="0" normalizeH="0" baseline="0" noProof="0">
                <a:ln>
                  <a:noFill/>
                </a:ln>
                <a:solidFill>
                  <a:srgbClr val="F2F2E9"/>
                </a:solidFill>
                <a:effectLst/>
                <a:uLnTx/>
                <a:uFillTx/>
                <a:latin typeface="Poppins Medium"/>
                <a:ea typeface="Poppins Medium"/>
                <a:cs typeface="Poppins Medium"/>
                <a:sym typeface="Poppins Medium"/>
              </a:rPr>
              <a:t>HEALTH</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1" name="Google Shape;621;p25"/>
          <p:cNvSpPr/>
          <p:nvPr/>
        </p:nvSpPr>
        <p:spPr>
          <a:xfrm>
            <a:off x="2844794" y="3247398"/>
            <a:ext cx="1662121" cy="462579"/>
          </a:xfrm>
          <a:prstGeom prst="rect">
            <a:avLst/>
          </a:prstGeom>
          <a:solidFill>
            <a:schemeClr val="lt1"/>
          </a:solidFill>
          <a:ln w="19050" cap="rnd" cmpd="sng">
            <a:solidFill>
              <a:schemeClr val="accent2"/>
            </a:solidFill>
            <a:prstDash val="dot"/>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1F3A5F"/>
                </a:solidFill>
                <a:effectLst/>
                <a:uLnTx/>
                <a:uFillTx/>
                <a:latin typeface="Poppins"/>
                <a:ea typeface="Poppins"/>
                <a:cs typeface="Poppins"/>
                <a:sym typeface="Poppins"/>
              </a:rPr>
              <a:t>Responsibility</a:t>
            </a:r>
            <a:endParaRPr kumimoji="0" sz="1200" b="0" i="0" u="none" strike="noStrike" kern="0" cap="none" spc="0" normalizeH="0" baseline="0" noProof="0">
              <a:ln>
                <a:noFill/>
              </a:ln>
              <a:solidFill>
                <a:srgbClr val="1F3A5F"/>
              </a:solidFill>
              <a:effectLst/>
              <a:uLnTx/>
              <a:uFillTx/>
              <a:latin typeface="Poppins"/>
              <a:ea typeface="Poppins"/>
              <a:cs typeface="Poppins"/>
              <a:sym typeface="Poppins"/>
            </a:endParaRPr>
          </a:p>
        </p:txBody>
      </p:sp>
      <p:sp>
        <p:nvSpPr>
          <p:cNvPr id="622" name="Google Shape;622;p25"/>
          <p:cNvSpPr/>
          <p:nvPr/>
        </p:nvSpPr>
        <p:spPr>
          <a:xfrm>
            <a:off x="7201641" y="3247398"/>
            <a:ext cx="1662121" cy="462579"/>
          </a:xfrm>
          <a:prstGeom prst="rect">
            <a:avLst/>
          </a:prstGeom>
          <a:solidFill>
            <a:schemeClr val="lt1"/>
          </a:solidFill>
          <a:ln w="19050" cap="rnd" cmpd="sng">
            <a:solidFill>
              <a:schemeClr val="accent2"/>
            </a:solidFill>
            <a:prstDash val="dot"/>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1F3A5F"/>
                </a:solidFill>
                <a:effectLst/>
                <a:uLnTx/>
                <a:uFillTx/>
                <a:latin typeface="Poppins"/>
                <a:ea typeface="Poppins"/>
                <a:cs typeface="Poppins"/>
                <a:sym typeface="Poppins"/>
              </a:rPr>
              <a:t>Competitiveness</a:t>
            </a:r>
            <a:endParaRPr kumimoji="0" sz="1200" b="0" i="0" u="none" strike="noStrike" kern="0" cap="none" spc="0" normalizeH="0" baseline="0" noProof="0">
              <a:ln>
                <a:noFill/>
              </a:ln>
              <a:solidFill>
                <a:srgbClr val="1F3A5F"/>
              </a:solidFill>
              <a:effectLst/>
              <a:uLnTx/>
              <a:uFillTx/>
              <a:latin typeface="Poppins"/>
              <a:ea typeface="Poppins"/>
              <a:cs typeface="Poppins"/>
              <a:sym typeface="Poppins"/>
            </a:endParaRPr>
          </a:p>
        </p:txBody>
      </p:sp>
      <p:sp>
        <p:nvSpPr>
          <p:cNvPr id="623" name="Google Shape;623;p25"/>
          <p:cNvSpPr/>
          <p:nvPr/>
        </p:nvSpPr>
        <p:spPr>
          <a:xfrm>
            <a:off x="4956033" y="5592632"/>
            <a:ext cx="1662121" cy="462579"/>
          </a:xfrm>
          <a:prstGeom prst="rect">
            <a:avLst/>
          </a:prstGeom>
          <a:solidFill>
            <a:schemeClr val="lt1"/>
          </a:solidFill>
          <a:ln w="19050" cap="rnd" cmpd="sng">
            <a:solidFill>
              <a:schemeClr val="accent2"/>
            </a:solidFill>
            <a:prstDash val="dot"/>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err="1">
                <a:ln>
                  <a:noFill/>
                </a:ln>
                <a:solidFill>
                  <a:srgbClr val="1F3A5F"/>
                </a:solidFill>
                <a:effectLst/>
                <a:uLnTx/>
                <a:uFillTx/>
                <a:latin typeface="Poppins"/>
                <a:ea typeface="Poppins"/>
                <a:cs typeface="Poppins"/>
                <a:sym typeface="Poppins"/>
              </a:rPr>
              <a:t>Sustainability</a:t>
            </a:r>
            <a:endParaRPr kumimoji="0" sz="1200" b="0" i="0" u="none" strike="noStrike" kern="0" cap="none" spc="0" normalizeH="0" baseline="0" noProof="0">
              <a:ln>
                <a:noFill/>
              </a:ln>
              <a:solidFill>
                <a:srgbClr val="1F3A5F"/>
              </a:solidFill>
              <a:effectLst/>
              <a:uLnTx/>
              <a:uFillTx/>
              <a:latin typeface="Poppins"/>
              <a:ea typeface="Poppins"/>
              <a:cs typeface="Poppins"/>
              <a:sym typeface="Poppi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26"/>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Marine </a:t>
            </a:r>
            <a:r>
              <a:rPr lang="fr-FR" err="1"/>
              <a:t>domains</a:t>
            </a:r>
            <a:r>
              <a:rPr lang="fr-FR"/>
              <a:t> and interfaces</a:t>
            </a:r>
            <a:endParaRPr/>
          </a:p>
        </p:txBody>
      </p:sp>
      <p:sp>
        <p:nvSpPr>
          <p:cNvPr id="629" name="Google Shape;629;p26"/>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New strategy Framework</a:t>
            </a:r>
            <a:endParaRPr sz="1200"/>
          </a:p>
        </p:txBody>
      </p:sp>
      <p:sp>
        <p:nvSpPr>
          <p:cNvPr id="630" name="Google Shape;630;p26"/>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fld id="{00000000-1234-1234-1234-123412341234}" type="slidenum">
              <a:rPr kumimoji="0" lang="fr-FR" sz="1000" b="0" i="0" u="none" strike="noStrike" kern="0" cap="none" spc="0" normalizeH="0" baseline="0" noProof="0">
                <a:ln>
                  <a:noFill/>
                </a:ln>
                <a:solidFill>
                  <a:srgbClr val="F2F2E9"/>
                </a:solidFill>
                <a:effectLst/>
                <a:uLnTx/>
                <a:uFillTx/>
                <a:latin typeface="Poppins Medium"/>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t>22</a:t>
            </a:fld>
            <a:endParaRPr kumimoji="0" sz="1000" b="0" i="0" u="none" strike="noStrike" kern="0" cap="none" spc="0" normalizeH="0" baseline="0" noProof="0">
              <a:ln>
                <a:noFill/>
              </a:ln>
              <a:solidFill>
                <a:srgbClr val="F2F2E9"/>
              </a:solidFill>
              <a:effectLst/>
              <a:uLnTx/>
              <a:uFillTx/>
              <a:latin typeface="Poppins Medium"/>
              <a:cs typeface="Poppins Medium"/>
              <a:sym typeface="Poppins Medium"/>
            </a:endParaRPr>
          </a:p>
        </p:txBody>
      </p:sp>
      <p:pic>
        <p:nvPicPr>
          <p:cNvPr id="631" name="Google Shape;631;p26"/>
          <p:cNvPicPr preferRelativeResize="0"/>
          <p:nvPr/>
        </p:nvPicPr>
        <p:blipFill rotWithShape="1">
          <a:blip r:embed="rId3">
            <a:alphaModFix/>
          </a:blip>
          <a:srcRect/>
          <a:stretch/>
        </p:blipFill>
        <p:spPr>
          <a:xfrm>
            <a:off x="802395" y="4346363"/>
            <a:ext cx="9257271" cy="1802571"/>
          </a:xfrm>
          <a:prstGeom prst="rect">
            <a:avLst/>
          </a:prstGeom>
          <a:noFill/>
          <a:ln>
            <a:noFill/>
          </a:ln>
        </p:spPr>
      </p:pic>
      <p:pic>
        <p:nvPicPr>
          <p:cNvPr id="632" name="Google Shape;632;p26"/>
          <p:cNvPicPr preferRelativeResize="0"/>
          <p:nvPr/>
        </p:nvPicPr>
        <p:blipFill rotWithShape="1">
          <a:blip r:embed="rId4">
            <a:alphaModFix/>
          </a:blip>
          <a:srcRect/>
          <a:stretch/>
        </p:blipFill>
        <p:spPr>
          <a:xfrm>
            <a:off x="774831" y="3836040"/>
            <a:ext cx="10024525" cy="2313351"/>
          </a:xfrm>
          <a:prstGeom prst="rect">
            <a:avLst/>
          </a:prstGeom>
          <a:noFill/>
          <a:ln>
            <a:noFill/>
          </a:ln>
        </p:spPr>
      </p:pic>
      <p:sp>
        <p:nvSpPr>
          <p:cNvPr id="633" name="Google Shape;633;p26"/>
          <p:cNvSpPr txBox="1"/>
          <p:nvPr/>
        </p:nvSpPr>
        <p:spPr>
          <a:xfrm>
            <a:off x="931486" y="5768138"/>
            <a:ext cx="2660249"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203A60"/>
                </a:solidFill>
                <a:effectLst/>
                <a:uLnTx/>
                <a:uFillTx/>
                <a:latin typeface="Poppins"/>
                <a:ea typeface="Poppins"/>
                <a:cs typeface="Poppins"/>
                <a:sym typeface="Poppins"/>
              </a:rPr>
              <a:t>Sea floor (geosphere)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4" name="Google Shape;634;p26"/>
          <p:cNvSpPr txBox="1"/>
          <p:nvPr/>
        </p:nvSpPr>
        <p:spPr>
          <a:xfrm>
            <a:off x="6719101" y="5768138"/>
            <a:ext cx="1645920" cy="30777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203A60"/>
                </a:solidFill>
                <a:effectLst/>
                <a:uLnTx/>
                <a:uFillTx/>
                <a:latin typeface="Poppins"/>
                <a:ea typeface="Poppins"/>
                <a:cs typeface="Poppins"/>
                <a:sym typeface="Poppins"/>
              </a:rPr>
              <a:t>Marginal seas</a:t>
            </a:r>
            <a:endParaRPr kumimoji="0" sz="1400" b="0" i="0" u="none" strike="noStrike" kern="0" cap="none" spc="0" normalizeH="0" baseline="0" noProof="0">
              <a:ln>
                <a:noFill/>
              </a:ln>
              <a:solidFill>
                <a:srgbClr val="203A60"/>
              </a:solidFill>
              <a:effectLst/>
              <a:uLnTx/>
              <a:uFillTx/>
              <a:latin typeface="Poppins"/>
              <a:ea typeface="Poppins"/>
              <a:cs typeface="Poppins"/>
              <a:sym typeface="Poppins"/>
            </a:endParaRPr>
          </a:p>
        </p:txBody>
      </p:sp>
      <p:sp>
        <p:nvSpPr>
          <p:cNvPr id="635" name="Google Shape;635;p26"/>
          <p:cNvSpPr txBox="1"/>
          <p:nvPr/>
        </p:nvSpPr>
        <p:spPr>
          <a:xfrm>
            <a:off x="931487" y="5187225"/>
            <a:ext cx="1143422"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203A60"/>
                </a:solidFill>
                <a:effectLst/>
                <a:uLnTx/>
                <a:uFillTx/>
                <a:latin typeface="Poppins"/>
                <a:ea typeface="Poppins"/>
                <a:cs typeface="Poppins"/>
                <a:sym typeface="Poppins"/>
              </a:rPr>
              <a:t>Deep sea</a:t>
            </a:r>
            <a:endParaRPr kumimoji="0" sz="1400" b="0" i="0" u="none" strike="noStrike" kern="0" cap="none" spc="0" normalizeH="0" baseline="0" noProof="0">
              <a:ln>
                <a:noFill/>
              </a:ln>
              <a:solidFill>
                <a:srgbClr val="203A60"/>
              </a:solidFill>
              <a:effectLst/>
              <a:uLnTx/>
              <a:uFillTx/>
              <a:latin typeface="Poppins"/>
              <a:ea typeface="Poppins"/>
              <a:cs typeface="Poppins"/>
              <a:sym typeface="Poppins"/>
            </a:endParaRPr>
          </a:p>
        </p:txBody>
      </p:sp>
      <p:sp>
        <p:nvSpPr>
          <p:cNvPr id="636" name="Google Shape;636;p26"/>
          <p:cNvSpPr txBox="1"/>
          <p:nvPr/>
        </p:nvSpPr>
        <p:spPr>
          <a:xfrm>
            <a:off x="931486" y="4574039"/>
            <a:ext cx="2412823"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203A60"/>
                </a:solidFill>
                <a:effectLst/>
                <a:uLnTx/>
                <a:uFillTx/>
                <a:latin typeface="Poppins"/>
                <a:ea typeface="Poppins"/>
                <a:cs typeface="Poppins"/>
                <a:sym typeface="Poppins"/>
              </a:rPr>
              <a:t>Open ocean / high seas</a:t>
            </a:r>
            <a:endParaRPr kumimoji="0" sz="1400" b="0" i="0" u="none" strike="noStrike" kern="0" cap="none" spc="0" normalizeH="0" baseline="0" noProof="0">
              <a:ln>
                <a:noFill/>
              </a:ln>
              <a:solidFill>
                <a:srgbClr val="203A60"/>
              </a:solidFill>
              <a:effectLst/>
              <a:uLnTx/>
              <a:uFillTx/>
              <a:latin typeface="Poppins"/>
              <a:ea typeface="Poppins"/>
              <a:cs typeface="Poppins"/>
              <a:sym typeface="Poppins"/>
            </a:endParaRPr>
          </a:p>
        </p:txBody>
      </p:sp>
      <p:sp>
        <p:nvSpPr>
          <p:cNvPr id="637" name="Google Shape;637;p26"/>
          <p:cNvSpPr txBox="1"/>
          <p:nvPr/>
        </p:nvSpPr>
        <p:spPr>
          <a:xfrm>
            <a:off x="6719101" y="4494456"/>
            <a:ext cx="1645920" cy="30777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203A60"/>
                </a:solidFill>
                <a:effectLst/>
                <a:uLnTx/>
                <a:uFillTx/>
                <a:latin typeface="Poppins"/>
                <a:ea typeface="Poppins"/>
                <a:cs typeface="Poppins"/>
                <a:sym typeface="Poppins"/>
              </a:rPr>
              <a:t>Near shore / EEZ</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8" name="Google Shape;638;p26"/>
          <p:cNvSpPr txBox="1"/>
          <p:nvPr/>
        </p:nvSpPr>
        <p:spPr>
          <a:xfrm>
            <a:off x="8413747" y="3519247"/>
            <a:ext cx="1645920" cy="30777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203A60"/>
                </a:solidFill>
                <a:effectLst/>
                <a:uLnTx/>
                <a:uFillTx/>
                <a:latin typeface="Poppins"/>
                <a:ea typeface="Poppins"/>
                <a:cs typeface="Poppins"/>
                <a:sym typeface="Poppins"/>
              </a:rPr>
              <a:t>Coastal zone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9" name="Google Shape;639;p26"/>
          <p:cNvSpPr txBox="1"/>
          <p:nvPr/>
        </p:nvSpPr>
        <p:spPr>
          <a:xfrm>
            <a:off x="931486" y="3312820"/>
            <a:ext cx="2875403" cy="52322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Ocean-climate</a:t>
            </a:r>
            <a:endParaRPr kumimoji="0"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F35120"/>
                </a:solidFill>
                <a:effectLst/>
                <a:uLnTx/>
                <a:uFillTx/>
                <a:latin typeface="Poppins"/>
                <a:ea typeface="Poppins"/>
                <a:cs typeface="Poppins"/>
                <a:sym typeface="Poppins"/>
              </a:rPr>
              <a:t>(atmosphere, cryosphere)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0" name="Google Shape;640;p26"/>
          <p:cNvSpPr txBox="1"/>
          <p:nvPr/>
        </p:nvSpPr>
        <p:spPr>
          <a:xfrm>
            <a:off x="3075418" y="1960962"/>
            <a:ext cx="3929652" cy="52322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Ocean-society</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F35120"/>
                </a:solidFill>
                <a:effectLst/>
                <a:uLnTx/>
                <a:uFillTx/>
                <a:latin typeface="Poppins"/>
                <a:ea typeface="Poppins"/>
                <a:cs typeface="Poppins"/>
                <a:sym typeface="Poppins"/>
              </a:rPr>
              <a:t>(</a:t>
            </a:r>
            <a:r>
              <a:rPr kumimoji="0" lang="fr-FR" sz="1400" b="0" i="0" u="none" strike="noStrike" kern="0" cap="none" spc="0" normalizeH="0" baseline="0" noProof="0" err="1">
                <a:ln>
                  <a:noFill/>
                </a:ln>
                <a:solidFill>
                  <a:srgbClr val="F35120"/>
                </a:solidFill>
                <a:effectLst/>
                <a:uLnTx/>
                <a:uFillTx/>
                <a:latin typeface="Poppins"/>
                <a:ea typeface="Poppins"/>
                <a:cs typeface="Poppins"/>
                <a:sym typeface="Poppins"/>
              </a:rPr>
              <a:t>economy</a:t>
            </a:r>
            <a:r>
              <a:rPr kumimoji="0" lang="fr-FR" sz="1400" b="0" i="0" u="none" strike="noStrike" kern="0" cap="none" spc="0" normalizeH="0" baseline="0" noProof="0">
                <a:ln>
                  <a:noFill/>
                </a:ln>
                <a:solidFill>
                  <a:srgbClr val="F35120"/>
                </a:solidFill>
                <a:effectLst/>
                <a:uLnTx/>
                <a:uFillTx/>
                <a:latin typeface="Poppins"/>
                <a:ea typeface="Poppins"/>
                <a:cs typeface="Poppins"/>
                <a:sym typeface="Poppins"/>
              </a:rPr>
              <a:t>, </a:t>
            </a:r>
            <a:r>
              <a:rPr kumimoji="0" lang="fr-FR" sz="1400" b="0" i="0" u="none" strike="noStrike" kern="0" cap="none" spc="0" normalizeH="0" baseline="0" noProof="0" err="1">
                <a:ln>
                  <a:noFill/>
                </a:ln>
                <a:solidFill>
                  <a:srgbClr val="F35120"/>
                </a:solidFill>
                <a:effectLst/>
                <a:uLnTx/>
                <a:uFillTx/>
                <a:latin typeface="Poppins"/>
                <a:ea typeface="Poppins"/>
                <a:cs typeface="Poppins"/>
                <a:sym typeface="Poppins"/>
              </a:rPr>
              <a:t>health</a:t>
            </a:r>
            <a:r>
              <a:rPr kumimoji="0" lang="fr-FR" sz="1400" b="0" i="0" u="none" strike="noStrike" kern="0" cap="none" spc="0" normalizeH="0" baseline="0" noProof="0">
                <a:ln>
                  <a:noFill/>
                </a:ln>
                <a:solidFill>
                  <a:srgbClr val="F35120"/>
                </a:solidFill>
                <a:effectLst/>
                <a:uLnTx/>
                <a:uFillTx/>
                <a:latin typeface="Poppins"/>
                <a:ea typeface="Poppins"/>
                <a:cs typeface="Poppins"/>
                <a:sym typeface="Poppins"/>
              </a:rPr>
              <a:t>, </a:t>
            </a:r>
            <a:r>
              <a:rPr kumimoji="0" lang="fr-FR" sz="1400" b="0" i="0" u="none" strike="noStrike" kern="0" cap="none" spc="0" normalizeH="0" baseline="0" noProof="0" err="1">
                <a:ln>
                  <a:noFill/>
                </a:ln>
                <a:solidFill>
                  <a:srgbClr val="F35120"/>
                </a:solidFill>
                <a:effectLst/>
                <a:uLnTx/>
                <a:uFillTx/>
                <a:latin typeface="Poppins"/>
                <a:ea typeface="Poppins"/>
                <a:cs typeface="Poppins"/>
                <a:sym typeface="Poppins"/>
              </a:rPr>
              <a:t>cities</a:t>
            </a:r>
            <a:r>
              <a:rPr kumimoji="0" lang="fr-FR" sz="1400" b="0" i="0" u="none" strike="noStrike" kern="0" cap="none" spc="0" normalizeH="0" baseline="0" noProof="0">
                <a:ln>
                  <a:noFill/>
                </a:ln>
                <a:solidFill>
                  <a:srgbClr val="F35120"/>
                </a:solidFill>
                <a:effectLst/>
                <a:uLnTx/>
                <a:uFillTx/>
                <a:latin typeface="Poppins"/>
                <a:ea typeface="Poppins"/>
                <a:cs typeface="Poppins"/>
                <a:sym typeface="Poppins"/>
              </a:rPr>
              <a:t>, </a:t>
            </a:r>
            <a:r>
              <a:rPr kumimoji="0" lang="fr-FR" sz="1400" b="0" i="0" u="none" strike="noStrike" kern="0" cap="none" spc="0" normalizeH="0" baseline="0" noProof="0" err="1">
                <a:ln>
                  <a:noFill/>
                </a:ln>
                <a:solidFill>
                  <a:srgbClr val="F35120"/>
                </a:solidFill>
                <a:effectLst/>
                <a:uLnTx/>
                <a:uFillTx/>
                <a:latin typeface="Poppins"/>
                <a:ea typeface="Poppins"/>
                <a:cs typeface="Poppins"/>
                <a:sym typeface="Poppins"/>
              </a:rPr>
              <a:t>governance</a:t>
            </a:r>
            <a:r>
              <a:rPr kumimoji="0" lang="fr-FR" sz="1400" b="0" i="0" u="none" strike="noStrike" kern="0" cap="none" spc="0" normalizeH="0" baseline="0" noProof="0">
                <a:ln>
                  <a:noFill/>
                </a:ln>
                <a:solidFill>
                  <a:srgbClr val="F35120"/>
                </a:solidFill>
                <a:effectLst/>
                <a:uLnTx/>
                <a:uFillTx/>
                <a:latin typeface="Poppins"/>
                <a:ea typeface="Poppins"/>
                <a:cs typeface="Poppins"/>
                <a:sym typeface="Poppins"/>
              </a:rPr>
              <a: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1" name="Google Shape;641;p26"/>
          <p:cNvSpPr txBox="1"/>
          <p:nvPr/>
        </p:nvSpPr>
        <p:spPr>
          <a:xfrm>
            <a:off x="6266804" y="2791464"/>
            <a:ext cx="3929652" cy="30777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1" i="0" u="none" strike="noStrike" kern="0" cap="none" spc="0" normalizeH="0" baseline="0" noProof="0">
                <a:ln>
                  <a:noFill/>
                </a:ln>
                <a:solidFill>
                  <a:srgbClr val="F35120"/>
                </a:solidFill>
                <a:effectLst/>
                <a:uLnTx/>
                <a:uFillTx/>
                <a:latin typeface="Poppins SemiBold"/>
                <a:ea typeface="Poppins SemiBold"/>
                <a:cs typeface="Poppins SemiBold"/>
                <a:sym typeface="Poppins SemiBold"/>
              </a:rPr>
              <a:t>Ocean-rivers-land</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642" name="Google Shape;642;p26"/>
          <p:cNvCxnSpPr/>
          <p:nvPr/>
        </p:nvCxnSpPr>
        <p:spPr>
          <a:xfrm>
            <a:off x="9236707" y="2950963"/>
            <a:ext cx="1562649" cy="0"/>
          </a:xfrm>
          <a:prstGeom prst="straightConnector1">
            <a:avLst/>
          </a:prstGeom>
          <a:noFill/>
          <a:ln w="12700" cap="rnd" cmpd="sng">
            <a:solidFill>
              <a:schemeClr val="accent6"/>
            </a:solidFill>
            <a:prstDash val="solid"/>
            <a:round/>
            <a:headEnd type="none" w="sm" len="sm"/>
            <a:tailEnd type="stealth" w="med" len="med"/>
          </a:ln>
        </p:spPr>
      </p:cxnSp>
      <p:cxnSp>
        <p:nvCxnSpPr>
          <p:cNvPr id="643" name="Google Shape;643;p26"/>
          <p:cNvCxnSpPr/>
          <p:nvPr/>
        </p:nvCxnSpPr>
        <p:spPr>
          <a:xfrm rot="10800000">
            <a:off x="5697441" y="2950963"/>
            <a:ext cx="1562649" cy="0"/>
          </a:xfrm>
          <a:prstGeom prst="straightConnector1">
            <a:avLst/>
          </a:prstGeom>
          <a:noFill/>
          <a:ln w="12700" cap="rnd" cmpd="sng">
            <a:solidFill>
              <a:schemeClr val="accent6"/>
            </a:solidFill>
            <a:prstDash val="solid"/>
            <a:round/>
            <a:headEnd type="none" w="sm" len="sm"/>
            <a:tailEnd type="stealth" w="med" len="med"/>
          </a:ln>
        </p:spPr>
      </p:cxnSp>
      <p:cxnSp>
        <p:nvCxnSpPr>
          <p:cNvPr id="644" name="Google Shape;644;p26"/>
          <p:cNvCxnSpPr/>
          <p:nvPr/>
        </p:nvCxnSpPr>
        <p:spPr>
          <a:xfrm>
            <a:off x="2323744" y="3935702"/>
            <a:ext cx="0" cy="558754"/>
          </a:xfrm>
          <a:prstGeom prst="straightConnector1">
            <a:avLst/>
          </a:prstGeom>
          <a:noFill/>
          <a:ln w="12700" cap="rnd" cmpd="sng">
            <a:solidFill>
              <a:schemeClr val="accent6"/>
            </a:solidFill>
            <a:prstDash val="solid"/>
            <a:round/>
            <a:headEnd type="none" w="sm" len="sm"/>
            <a:tailEnd type="stealth" w="med" len="med"/>
          </a:ln>
        </p:spPr>
      </p:cxnSp>
      <p:cxnSp>
        <p:nvCxnSpPr>
          <p:cNvPr id="645" name="Google Shape;645;p26"/>
          <p:cNvCxnSpPr/>
          <p:nvPr/>
        </p:nvCxnSpPr>
        <p:spPr>
          <a:xfrm rot="10800000">
            <a:off x="2323744" y="2749517"/>
            <a:ext cx="0" cy="558754"/>
          </a:xfrm>
          <a:prstGeom prst="straightConnector1">
            <a:avLst/>
          </a:prstGeom>
          <a:noFill/>
          <a:ln w="12700" cap="rnd" cmpd="sng">
            <a:solidFill>
              <a:schemeClr val="accent6"/>
            </a:solidFill>
            <a:prstDash val="solid"/>
            <a:round/>
            <a:headEnd type="none" w="sm" len="sm"/>
            <a:tailEnd type="stealth" w="med" len="med"/>
          </a:ln>
        </p:spPr>
      </p:cxnSp>
      <p:cxnSp>
        <p:nvCxnSpPr>
          <p:cNvPr id="646" name="Google Shape;646;p26"/>
          <p:cNvCxnSpPr/>
          <p:nvPr/>
        </p:nvCxnSpPr>
        <p:spPr>
          <a:xfrm rot="10800000">
            <a:off x="802395" y="2114288"/>
            <a:ext cx="3427661" cy="0"/>
          </a:xfrm>
          <a:prstGeom prst="straightConnector1">
            <a:avLst/>
          </a:prstGeom>
          <a:noFill/>
          <a:ln w="12700" cap="rnd" cmpd="sng">
            <a:solidFill>
              <a:schemeClr val="accent6"/>
            </a:solidFill>
            <a:prstDash val="solid"/>
            <a:round/>
            <a:headEnd type="none" w="sm" len="sm"/>
            <a:tailEnd type="stealth" w="med" len="med"/>
          </a:ln>
        </p:spPr>
      </p:cxnSp>
      <p:cxnSp>
        <p:nvCxnSpPr>
          <p:cNvPr id="647" name="Google Shape;647;p26"/>
          <p:cNvCxnSpPr/>
          <p:nvPr/>
        </p:nvCxnSpPr>
        <p:spPr>
          <a:xfrm>
            <a:off x="5758357" y="2114288"/>
            <a:ext cx="3427661" cy="0"/>
          </a:xfrm>
          <a:prstGeom prst="straightConnector1">
            <a:avLst/>
          </a:prstGeom>
          <a:noFill/>
          <a:ln w="12700" cap="rnd" cmpd="sng">
            <a:solidFill>
              <a:schemeClr val="accent6"/>
            </a:solidFill>
            <a:prstDash val="solid"/>
            <a:round/>
            <a:headEnd type="none" w="sm" len="sm"/>
            <a:tailEnd type="stealth" w="med" len="med"/>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64F6E-92E6-C312-B936-7EB6FF5D4AF5}"/>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91C6C2D8-DCD6-AB25-84A0-940C693EB3B4}"/>
              </a:ext>
            </a:extLst>
          </p:cNvPr>
          <p:cNvSpPr>
            <a:spLocks noGrp="1"/>
          </p:cNvSpPr>
          <p:nvPr>
            <p:ph type="body" idx="1"/>
          </p:nvPr>
        </p:nvSpPr>
        <p:spPr/>
        <p:txBody>
          <a:bodyPr/>
          <a:lstStyle/>
          <a:p>
            <a:pPr lvl="0"/>
            <a:r>
              <a:rPr lang="fr-FR" err="1"/>
              <a:t>Implementation</a:t>
            </a:r>
            <a:endParaRPr lang="fr-FR"/>
          </a:p>
        </p:txBody>
      </p:sp>
      <p:sp>
        <p:nvSpPr>
          <p:cNvPr id="4" name="Espace réservé du numéro de diapositive 3">
            <a:extLst>
              <a:ext uri="{FF2B5EF4-FFF2-40B4-BE49-F238E27FC236}">
                <a16:creationId xmlns:a16="http://schemas.microsoft.com/office/drawing/2014/main" id="{7AFF8385-2C1F-2FF0-6269-0E6B74C95441}"/>
              </a:ext>
            </a:extLst>
          </p:cNvPr>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000" b="0" i="0" u="none" strike="noStrike" kern="0" cap="none" spc="0" normalizeH="0" baseline="0" noProof="0" smtClean="0">
                <a:ln>
                  <a:noFill/>
                </a:ln>
                <a:solidFill>
                  <a:srgbClr val="F2F2E9"/>
                </a:solidFill>
                <a:effectLst/>
                <a:uLnTx/>
                <a:uFillTx/>
                <a:latin typeface="Arial"/>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fr-FR" sz="1000" b="0" i="0" u="none" strike="noStrike" kern="0" cap="none" spc="0" normalizeH="0" baseline="0" noProof="0">
              <a:ln>
                <a:noFill/>
              </a:ln>
              <a:solidFill>
                <a:srgbClr val="F2F2E9"/>
              </a:solidFill>
              <a:effectLst/>
              <a:uLnTx/>
              <a:uFillTx/>
              <a:latin typeface="Arial"/>
              <a:cs typeface="Poppins Medium"/>
              <a:sym typeface="Poppins Medium"/>
            </a:endParaRPr>
          </a:p>
        </p:txBody>
      </p:sp>
      <p:sp>
        <p:nvSpPr>
          <p:cNvPr id="6" name="Text Placeholder 5">
            <a:extLst>
              <a:ext uri="{FF2B5EF4-FFF2-40B4-BE49-F238E27FC236}">
                <a16:creationId xmlns:a16="http://schemas.microsoft.com/office/drawing/2014/main" id="{1375CC23-F7A9-05A9-172B-60A6B057207A}"/>
              </a:ext>
            </a:extLst>
          </p:cNvPr>
          <p:cNvSpPr>
            <a:spLocks noGrp="1"/>
          </p:cNvSpPr>
          <p:nvPr>
            <p:ph type="body" idx="2"/>
          </p:nvPr>
        </p:nvSpPr>
        <p:spPr/>
        <p:txBody>
          <a:bodyPr/>
          <a:lstStyle/>
          <a:p>
            <a:endParaRPr lang="en-GB"/>
          </a:p>
        </p:txBody>
      </p:sp>
    </p:spTree>
    <p:extLst>
      <p:ext uri="{BB962C8B-B14F-4D97-AF65-F5344CB8AC3E}">
        <p14:creationId xmlns:p14="http://schemas.microsoft.com/office/powerpoint/2010/main" val="41522748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28"/>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err="1"/>
              <a:t>Implementation</a:t>
            </a:r>
            <a:endParaRPr sz="1200"/>
          </a:p>
        </p:txBody>
      </p:sp>
      <p:sp>
        <p:nvSpPr>
          <p:cNvPr id="659" name="Google Shape;659;p28"/>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24</a:t>
            </a:fld>
            <a:endParaRPr/>
          </a:p>
        </p:txBody>
      </p:sp>
      <p:sp>
        <p:nvSpPr>
          <p:cNvPr id="660" name="Google Shape;660;p28"/>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Joint actions: </a:t>
            </a:r>
            <a:r>
              <a:rPr lang="fr-FR" err="1"/>
              <a:t>from</a:t>
            </a:r>
            <a:r>
              <a:rPr lang="fr-FR"/>
              <a:t> sollicitation to adoption</a:t>
            </a:r>
            <a:endParaRPr/>
          </a:p>
        </p:txBody>
      </p:sp>
      <p:sp>
        <p:nvSpPr>
          <p:cNvPr id="661" name="Google Shape;661;p28"/>
          <p:cNvSpPr/>
          <p:nvPr/>
        </p:nvSpPr>
        <p:spPr>
          <a:xfrm>
            <a:off x="651798" y="2247441"/>
            <a:ext cx="2298134" cy="1114324"/>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62" name="Google Shape;662;p28"/>
          <p:cNvSpPr/>
          <p:nvPr/>
        </p:nvSpPr>
        <p:spPr>
          <a:xfrm>
            <a:off x="772822" y="2677747"/>
            <a:ext cx="2056086" cy="56747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1000" b="0" i="0" u="none" strike="noStrike" cap="none">
                <a:solidFill>
                  <a:schemeClr val="accent6"/>
                </a:solidFill>
                <a:latin typeface="Poppins"/>
                <a:ea typeface="Poppins"/>
                <a:cs typeface="Poppins"/>
                <a:sym typeface="Poppins"/>
              </a:rPr>
              <a:t>JPI Oceans </a:t>
            </a:r>
            <a:br>
              <a:rPr lang="fr-FR" sz="1000" b="0" i="0" u="none" strike="noStrike" cap="none">
                <a:solidFill>
                  <a:schemeClr val="accent6"/>
                </a:solidFill>
                <a:latin typeface="Poppins"/>
                <a:ea typeface="Poppins"/>
                <a:cs typeface="Poppins"/>
                <a:sym typeface="Poppins"/>
              </a:rPr>
            </a:br>
            <a:r>
              <a:rPr lang="fr-FR" sz="1000" b="0" i="0" u="none" strike="noStrike" cap="none" err="1">
                <a:solidFill>
                  <a:schemeClr val="accent6"/>
                </a:solidFill>
                <a:latin typeface="Poppins"/>
                <a:ea typeface="Poppins"/>
                <a:cs typeface="Poppins"/>
                <a:sym typeface="Poppins"/>
              </a:rPr>
              <a:t>member</a:t>
            </a:r>
            <a:r>
              <a:rPr lang="fr-FR" sz="1000" b="0" i="0" u="none" strike="noStrike" cap="none">
                <a:solidFill>
                  <a:schemeClr val="accent6"/>
                </a:solidFill>
                <a:latin typeface="Poppins"/>
                <a:ea typeface="Poppins"/>
                <a:cs typeface="Poppins"/>
                <a:sym typeface="Poppins"/>
              </a:rPr>
              <a:t> countries</a:t>
            </a:r>
            <a:endParaRPr/>
          </a:p>
        </p:txBody>
      </p:sp>
      <p:sp>
        <p:nvSpPr>
          <p:cNvPr id="663" name="Google Shape;663;p28"/>
          <p:cNvSpPr/>
          <p:nvPr/>
        </p:nvSpPr>
        <p:spPr>
          <a:xfrm>
            <a:off x="651798" y="4407936"/>
            <a:ext cx="2298134" cy="1114324"/>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64" name="Google Shape;664;p28"/>
          <p:cNvSpPr/>
          <p:nvPr/>
        </p:nvSpPr>
        <p:spPr>
          <a:xfrm>
            <a:off x="772822" y="4838242"/>
            <a:ext cx="572427" cy="56747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65" name="Google Shape;665;p28"/>
          <p:cNvSpPr/>
          <p:nvPr/>
        </p:nvSpPr>
        <p:spPr>
          <a:xfrm>
            <a:off x="1481034" y="4838242"/>
            <a:ext cx="572427" cy="56747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66" name="Google Shape;666;p28"/>
          <p:cNvSpPr/>
          <p:nvPr/>
        </p:nvSpPr>
        <p:spPr>
          <a:xfrm>
            <a:off x="2189246" y="4838242"/>
            <a:ext cx="572427" cy="56747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67" name="Google Shape;667;p28"/>
          <p:cNvSpPr/>
          <p:nvPr/>
        </p:nvSpPr>
        <p:spPr>
          <a:xfrm>
            <a:off x="4828797" y="2247441"/>
            <a:ext cx="3210114" cy="111432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68" name="Google Shape;668;p28"/>
          <p:cNvSpPr/>
          <p:nvPr/>
        </p:nvSpPr>
        <p:spPr>
          <a:xfrm>
            <a:off x="8206070" y="2247441"/>
            <a:ext cx="2208523" cy="111432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669" name="Google Shape;669;p28"/>
          <p:cNvCxnSpPr/>
          <p:nvPr/>
        </p:nvCxnSpPr>
        <p:spPr>
          <a:xfrm>
            <a:off x="2229964" y="3883263"/>
            <a:ext cx="2835242" cy="0"/>
          </a:xfrm>
          <a:prstGeom prst="straightConnector1">
            <a:avLst/>
          </a:prstGeom>
          <a:noFill/>
          <a:ln w="25400" cap="rnd" cmpd="sng">
            <a:solidFill>
              <a:schemeClr val="accent2"/>
            </a:solidFill>
            <a:prstDash val="dot"/>
            <a:round/>
            <a:headEnd type="none" w="sm" len="sm"/>
            <a:tailEnd type="none" w="sm" len="sm"/>
          </a:ln>
        </p:spPr>
      </p:cxnSp>
      <p:sp>
        <p:nvSpPr>
          <p:cNvPr id="670" name="Google Shape;670;p28"/>
          <p:cNvSpPr txBox="1"/>
          <p:nvPr/>
        </p:nvSpPr>
        <p:spPr>
          <a:xfrm>
            <a:off x="749097" y="2362531"/>
            <a:ext cx="2200835" cy="25391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050" b="0" i="0" u="none" strike="noStrike" cap="none">
                <a:solidFill>
                  <a:schemeClr val="lt1"/>
                </a:solidFill>
                <a:latin typeface="Poppins"/>
                <a:ea typeface="Poppins"/>
                <a:cs typeface="Poppins"/>
                <a:sym typeface="Poppins"/>
              </a:rPr>
              <a:t>Top-down: National Priorities</a:t>
            </a:r>
            <a:endParaRPr sz="1050" b="0" i="0" u="none" strike="noStrike" cap="none">
              <a:solidFill>
                <a:schemeClr val="lt1"/>
              </a:solidFill>
              <a:latin typeface="Poppins"/>
              <a:ea typeface="Poppins"/>
              <a:cs typeface="Poppins"/>
              <a:sym typeface="Poppins"/>
            </a:endParaRPr>
          </a:p>
        </p:txBody>
      </p:sp>
      <p:sp>
        <p:nvSpPr>
          <p:cNvPr id="671" name="Google Shape;671;p28"/>
          <p:cNvSpPr txBox="1"/>
          <p:nvPr/>
        </p:nvSpPr>
        <p:spPr>
          <a:xfrm>
            <a:off x="749097" y="4514060"/>
            <a:ext cx="2200835" cy="25391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050" b="0" i="0" u="none" strike="noStrike" cap="none">
                <a:solidFill>
                  <a:schemeClr val="lt1"/>
                </a:solidFill>
                <a:latin typeface="Poppins"/>
                <a:ea typeface="Poppins"/>
                <a:cs typeface="Poppins"/>
                <a:sym typeface="Poppins"/>
              </a:rPr>
              <a:t>Bottom-up: Ideas Solicitation</a:t>
            </a:r>
            <a:endParaRPr sz="1050" b="0" i="0" u="none" strike="noStrike" cap="none">
              <a:solidFill>
                <a:schemeClr val="lt1"/>
              </a:solidFill>
              <a:latin typeface="Poppins"/>
              <a:ea typeface="Poppins"/>
              <a:cs typeface="Poppins"/>
              <a:sym typeface="Poppins"/>
            </a:endParaRPr>
          </a:p>
        </p:txBody>
      </p:sp>
      <p:sp>
        <p:nvSpPr>
          <p:cNvPr id="672" name="Google Shape;672;p28"/>
          <p:cNvSpPr txBox="1"/>
          <p:nvPr/>
        </p:nvSpPr>
        <p:spPr>
          <a:xfrm>
            <a:off x="693066" y="4977452"/>
            <a:ext cx="731937"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700" dirty="0" err="1">
                <a:solidFill>
                  <a:schemeClr val="accent6"/>
                </a:solidFill>
                <a:latin typeface="Poppins"/>
                <a:ea typeface="Poppins"/>
                <a:cs typeface="Poppins"/>
                <a:sym typeface="Poppins"/>
              </a:rPr>
              <a:t>Research</a:t>
            </a:r>
            <a:r>
              <a:rPr lang="fr-FR" sz="700" b="0" i="0" u="none" strike="noStrike" cap="none" dirty="0">
                <a:solidFill>
                  <a:schemeClr val="accent6"/>
                </a:solidFill>
                <a:latin typeface="Poppins"/>
                <a:ea typeface="Poppins"/>
                <a:cs typeface="Poppins"/>
                <a:sym typeface="Poppins"/>
              </a:rPr>
              <a:t> </a:t>
            </a:r>
            <a:r>
              <a:rPr lang="fr-FR" sz="700" b="0" i="0" u="none" strike="noStrike" cap="none" dirty="0" err="1">
                <a:solidFill>
                  <a:schemeClr val="accent6"/>
                </a:solidFill>
                <a:latin typeface="Poppins"/>
                <a:ea typeface="Poppins"/>
                <a:cs typeface="Poppins"/>
                <a:sym typeface="Poppins"/>
              </a:rPr>
              <a:t>community</a:t>
            </a:r>
            <a:endParaRPr sz="700" b="0" i="0" u="none" strike="noStrike" cap="none" dirty="0" err="1">
              <a:solidFill>
                <a:schemeClr val="accent6"/>
              </a:solidFill>
              <a:latin typeface="Poppins"/>
              <a:ea typeface="Poppins"/>
              <a:cs typeface="Poppins"/>
              <a:sym typeface="Poppins"/>
            </a:endParaRPr>
          </a:p>
        </p:txBody>
      </p:sp>
      <p:sp>
        <p:nvSpPr>
          <p:cNvPr id="673" name="Google Shape;673;p28"/>
          <p:cNvSpPr txBox="1"/>
          <p:nvPr/>
        </p:nvSpPr>
        <p:spPr>
          <a:xfrm>
            <a:off x="1396138" y="5021952"/>
            <a:ext cx="731937" cy="20005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700" b="0" i="0" u="none" strike="noStrike" cap="none">
                <a:solidFill>
                  <a:schemeClr val="accent6"/>
                </a:solidFill>
                <a:latin typeface="Poppins"/>
                <a:ea typeface="Poppins"/>
                <a:cs typeface="Poppins"/>
                <a:sym typeface="Poppins"/>
              </a:rPr>
              <a:t>Industry</a:t>
            </a:r>
            <a:endParaRPr sz="700" b="0" i="0" u="none" strike="noStrike" cap="none">
              <a:solidFill>
                <a:schemeClr val="accent6"/>
              </a:solidFill>
              <a:latin typeface="Poppins"/>
              <a:ea typeface="Poppins"/>
              <a:cs typeface="Poppins"/>
              <a:sym typeface="Poppins"/>
            </a:endParaRPr>
          </a:p>
        </p:txBody>
      </p:sp>
      <p:sp>
        <p:nvSpPr>
          <p:cNvPr id="674" name="Google Shape;674;p28"/>
          <p:cNvSpPr txBox="1"/>
          <p:nvPr/>
        </p:nvSpPr>
        <p:spPr>
          <a:xfrm>
            <a:off x="2109490" y="4980364"/>
            <a:ext cx="731937"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700" b="0" i="0" u="none" strike="noStrike" cap="none">
                <a:solidFill>
                  <a:schemeClr val="accent6"/>
                </a:solidFill>
                <a:latin typeface="Poppins"/>
                <a:ea typeface="Poppins"/>
                <a:cs typeface="Poppins"/>
                <a:sym typeface="Poppins"/>
              </a:rPr>
              <a:t>Civil </a:t>
            </a:r>
            <a:endParaRPr/>
          </a:p>
          <a:p>
            <a:pPr marL="0" marR="0" lvl="0" indent="0" algn="ctr" rtl="0">
              <a:lnSpc>
                <a:spcPct val="100000"/>
              </a:lnSpc>
              <a:spcBef>
                <a:spcPts val="0"/>
              </a:spcBef>
              <a:spcAft>
                <a:spcPts val="0"/>
              </a:spcAft>
              <a:buNone/>
            </a:pPr>
            <a:r>
              <a:rPr lang="fr-FR" sz="700" b="0" i="0" u="none" strike="noStrike" cap="none">
                <a:solidFill>
                  <a:schemeClr val="accent6"/>
                </a:solidFill>
                <a:latin typeface="Poppins"/>
                <a:ea typeface="Poppins"/>
                <a:cs typeface="Poppins"/>
                <a:sym typeface="Poppins"/>
              </a:rPr>
              <a:t>society</a:t>
            </a:r>
            <a:endParaRPr/>
          </a:p>
        </p:txBody>
      </p:sp>
      <p:sp>
        <p:nvSpPr>
          <p:cNvPr id="675" name="Google Shape;675;p28"/>
          <p:cNvSpPr txBox="1"/>
          <p:nvPr/>
        </p:nvSpPr>
        <p:spPr>
          <a:xfrm>
            <a:off x="1310235" y="3715573"/>
            <a:ext cx="98126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600" b="1" i="0" u="none" strike="noStrike" cap="none">
                <a:solidFill>
                  <a:schemeClr val="accent2"/>
                </a:solidFill>
                <a:latin typeface="Poppins SemiBold"/>
                <a:ea typeface="Poppins SemiBold"/>
                <a:cs typeface="Poppins SemiBold"/>
                <a:sym typeface="Poppins SemiBold"/>
              </a:rPr>
              <a:t>IDEAS</a:t>
            </a:r>
            <a:endParaRPr/>
          </a:p>
        </p:txBody>
      </p:sp>
      <p:cxnSp>
        <p:nvCxnSpPr>
          <p:cNvPr id="676" name="Google Shape;676;p28"/>
          <p:cNvCxnSpPr/>
          <p:nvPr/>
        </p:nvCxnSpPr>
        <p:spPr>
          <a:xfrm rot="10800000">
            <a:off x="1800865" y="3276253"/>
            <a:ext cx="0" cy="305493"/>
          </a:xfrm>
          <a:prstGeom prst="straightConnector1">
            <a:avLst/>
          </a:prstGeom>
          <a:noFill/>
          <a:ln w="25400" cap="rnd" cmpd="sng">
            <a:solidFill>
              <a:schemeClr val="accent6"/>
            </a:solidFill>
            <a:prstDash val="dot"/>
            <a:round/>
            <a:headEnd type="none" w="sm" len="sm"/>
            <a:tailEnd type="none" w="sm" len="sm"/>
          </a:ln>
        </p:spPr>
      </p:cxnSp>
      <p:cxnSp>
        <p:nvCxnSpPr>
          <p:cNvPr id="677" name="Google Shape;677;p28"/>
          <p:cNvCxnSpPr/>
          <p:nvPr/>
        </p:nvCxnSpPr>
        <p:spPr>
          <a:xfrm rot="10800000">
            <a:off x="1800865" y="4109733"/>
            <a:ext cx="0" cy="305493"/>
          </a:xfrm>
          <a:prstGeom prst="straightConnector1">
            <a:avLst/>
          </a:prstGeom>
          <a:noFill/>
          <a:ln w="25400" cap="rnd" cmpd="sng">
            <a:solidFill>
              <a:schemeClr val="accent6"/>
            </a:solidFill>
            <a:prstDash val="dot"/>
            <a:round/>
            <a:headEnd type="none" w="sm" len="sm"/>
            <a:tailEnd type="none" w="sm" len="sm"/>
          </a:ln>
        </p:spPr>
      </p:cxnSp>
      <p:pic>
        <p:nvPicPr>
          <p:cNvPr id="678" name="Google Shape;678;p28"/>
          <p:cNvPicPr preferRelativeResize="0"/>
          <p:nvPr/>
        </p:nvPicPr>
        <p:blipFill rotWithShape="1">
          <a:blip r:embed="rId3">
            <a:alphaModFix/>
          </a:blip>
          <a:srcRect/>
          <a:stretch/>
        </p:blipFill>
        <p:spPr>
          <a:xfrm>
            <a:off x="5241879" y="3581746"/>
            <a:ext cx="306611" cy="286171"/>
          </a:xfrm>
          <a:prstGeom prst="rect">
            <a:avLst/>
          </a:prstGeom>
          <a:noFill/>
          <a:ln>
            <a:noFill/>
          </a:ln>
        </p:spPr>
      </p:pic>
      <p:sp>
        <p:nvSpPr>
          <p:cNvPr id="679" name="Google Shape;679;p28"/>
          <p:cNvSpPr txBox="1"/>
          <p:nvPr/>
        </p:nvSpPr>
        <p:spPr>
          <a:xfrm>
            <a:off x="5050068" y="3904604"/>
            <a:ext cx="690234"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800" b="1" i="0" u="none" strike="noStrike" cap="none">
                <a:solidFill>
                  <a:schemeClr val="accent2"/>
                </a:solidFill>
                <a:latin typeface="Poppins SemiBold"/>
                <a:ea typeface="Poppins SemiBold"/>
                <a:cs typeface="Poppins SemiBold"/>
                <a:sym typeface="Poppins SemiBold"/>
              </a:rPr>
              <a:t>BOARD</a:t>
            </a:r>
            <a:br>
              <a:rPr lang="fr-FR" sz="800" b="1" i="0" u="none" strike="noStrike" cap="none">
                <a:solidFill>
                  <a:schemeClr val="accent2"/>
                </a:solidFill>
                <a:latin typeface="Poppins SemiBold"/>
                <a:ea typeface="Poppins SemiBold"/>
                <a:cs typeface="Poppins SemiBold"/>
                <a:sym typeface="Poppins SemiBold"/>
              </a:rPr>
            </a:br>
            <a:r>
              <a:rPr lang="fr-FR" sz="800" b="1" i="0" u="none" strike="noStrike" cap="none">
                <a:solidFill>
                  <a:schemeClr val="accent2"/>
                </a:solidFill>
                <a:latin typeface="Poppins SemiBold"/>
                <a:ea typeface="Poppins SemiBold"/>
                <a:cs typeface="Poppins SemiBold"/>
                <a:sym typeface="Poppins SemiBold"/>
              </a:rPr>
              <a:t>DECISION</a:t>
            </a:r>
            <a:endParaRPr/>
          </a:p>
        </p:txBody>
      </p:sp>
      <p:pic>
        <p:nvPicPr>
          <p:cNvPr id="680" name="Google Shape;680;p28"/>
          <p:cNvPicPr preferRelativeResize="0"/>
          <p:nvPr/>
        </p:nvPicPr>
        <p:blipFill rotWithShape="1">
          <a:blip r:embed="rId3">
            <a:alphaModFix/>
          </a:blip>
          <a:srcRect/>
          <a:stretch/>
        </p:blipFill>
        <p:spPr>
          <a:xfrm>
            <a:off x="8500567" y="3581746"/>
            <a:ext cx="306611" cy="286171"/>
          </a:xfrm>
          <a:prstGeom prst="rect">
            <a:avLst/>
          </a:prstGeom>
          <a:noFill/>
          <a:ln>
            <a:noFill/>
          </a:ln>
        </p:spPr>
      </p:pic>
      <p:sp>
        <p:nvSpPr>
          <p:cNvPr id="681" name="Google Shape;681;p28"/>
          <p:cNvSpPr txBox="1"/>
          <p:nvPr/>
        </p:nvSpPr>
        <p:spPr>
          <a:xfrm>
            <a:off x="8308756" y="3904604"/>
            <a:ext cx="690234"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800" b="1" i="0" u="none" strike="noStrike" cap="none">
                <a:solidFill>
                  <a:schemeClr val="accent2"/>
                </a:solidFill>
                <a:latin typeface="Poppins SemiBold"/>
                <a:ea typeface="Poppins SemiBold"/>
                <a:cs typeface="Poppins SemiBold"/>
                <a:sym typeface="Poppins SemiBold"/>
              </a:rPr>
              <a:t>BOARD</a:t>
            </a:r>
            <a:br>
              <a:rPr lang="fr-FR" sz="800" b="1" i="0" u="none" strike="noStrike" cap="none">
                <a:solidFill>
                  <a:schemeClr val="accent2"/>
                </a:solidFill>
                <a:latin typeface="Poppins SemiBold"/>
                <a:ea typeface="Poppins SemiBold"/>
                <a:cs typeface="Poppins SemiBold"/>
                <a:sym typeface="Poppins SemiBold"/>
              </a:rPr>
            </a:br>
            <a:r>
              <a:rPr lang="fr-FR" sz="800" b="1" i="0" u="none" strike="noStrike" cap="none">
                <a:solidFill>
                  <a:schemeClr val="accent2"/>
                </a:solidFill>
                <a:latin typeface="Poppins SemiBold"/>
                <a:ea typeface="Poppins SemiBold"/>
                <a:cs typeface="Poppins SemiBold"/>
                <a:sym typeface="Poppins SemiBold"/>
              </a:rPr>
              <a:t>DECISION</a:t>
            </a:r>
            <a:endParaRPr/>
          </a:p>
        </p:txBody>
      </p:sp>
      <p:sp>
        <p:nvSpPr>
          <p:cNvPr id="682" name="Google Shape;682;p28"/>
          <p:cNvSpPr txBox="1"/>
          <p:nvPr/>
        </p:nvSpPr>
        <p:spPr>
          <a:xfrm>
            <a:off x="5611188" y="3715573"/>
            <a:ext cx="2109073"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600" b="1" i="0" u="none" strike="noStrike" cap="none">
                <a:solidFill>
                  <a:schemeClr val="accent2"/>
                </a:solidFill>
                <a:latin typeface="Poppins SemiBold"/>
                <a:ea typeface="Poppins SemiBold"/>
                <a:cs typeface="Poppins SemiBold"/>
                <a:sym typeface="Poppins SemiBold"/>
              </a:rPr>
              <a:t>SCOPING ACTION</a:t>
            </a:r>
            <a:endParaRPr/>
          </a:p>
        </p:txBody>
      </p:sp>
      <p:sp>
        <p:nvSpPr>
          <p:cNvPr id="683" name="Google Shape;683;p28"/>
          <p:cNvSpPr txBox="1"/>
          <p:nvPr/>
        </p:nvSpPr>
        <p:spPr>
          <a:xfrm>
            <a:off x="8858264" y="3715573"/>
            <a:ext cx="1732564"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600" b="1" i="0" u="none" strike="noStrike" cap="none">
                <a:solidFill>
                  <a:schemeClr val="accent2"/>
                </a:solidFill>
                <a:latin typeface="Poppins SemiBold"/>
                <a:ea typeface="Poppins SemiBold"/>
                <a:cs typeface="Poppins SemiBold"/>
                <a:sym typeface="Poppins SemiBold"/>
              </a:rPr>
              <a:t>JOINT ACTION</a:t>
            </a:r>
            <a:endParaRPr/>
          </a:p>
        </p:txBody>
      </p:sp>
      <p:cxnSp>
        <p:nvCxnSpPr>
          <p:cNvPr id="684" name="Google Shape;684;p28"/>
          <p:cNvCxnSpPr>
            <a:stCxn id="682" idx="3"/>
          </p:cNvCxnSpPr>
          <p:nvPr/>
        </p:nvCxnSpPr>
        <p:spPr>
          <a:xfrm>
            <a:off x="7720261" y="3884850"/>
            <a:ext cx="588600" cy="0"/>
          </a:xfrm>
          <a:prstGeom prst="straightConnector1">
            <a:avLst/>
          </a:prstGeom>
          <a:noFill/>
          <a:ln w="28575" cap="rnd" cmpd="sng">
            <a:solidFill>
              <a:schemeClr val="accent2"/>
            </a:solidFill>
            <a:prstDash val="dot"/>
            <a:round/>
            <a:headEnd type="none" w="sm" len="sm"/>
            <a:tailEnd type="none" w="sm" len="sm"/>
          </a:ln>
        </p:spPr>
      </p:cxnSp>
      <p:grpSp>
        <p:nvGrpSpPr>
          <p:cNvPr id="685" name="Google Shape;685;p28"/>
          <p:cNvGrpSpPr/>
          <p:nvPr/>
        </p:nvGrpSpPr>
        <p:grpSpPr>
          <a:xfrm>
            <a:off x="3196897" y="4407936"/>
            <a:ext cx="1294918" cy="1114324"/>
            <a:chOff x="3196897" y="4407936"/>
            <a:chExt cx="1294918" cy="1114324"/>
          </a:xfrm>
        </p:grpSpPr>
        <p:sp>
          <p:nvSpPr>
            <p:cNvPr id="686" name="Google Shape;686;p28"/>
            <p:cNvSpPr/>
            <p:nvPr/>
          </p:nvSpPr>
          <p:spPr>
            <a:xfrm>
              <a:off x="3251563" y="4407936"/>
              <a:ext cx="1204440" cy="111432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87" name="Google Shape;687;p28"/>
            <p:cNvSpPr txBox="1"/>
            <p:nvPr/>
          </p:nvSpPr>
          <p:spPr>
            <a:xfrm>
              <a:off x="3297530" y="4514060"/>
              <a:ext cx="1120172" cy="2539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50" b="1" i="0" u="none" strike="noStrike" cap="none">
                  <a:solidFill>
                    <a:schemeClr val="accent2"/>
                  </a:solidFill>
                  <a:latin typeface="Poppins SemiBold"/>
                  <a:ea typeface="Poppins SemiBold"/>
                  <a:cs typeface="Poppins SemiBold"/>
                  <a:sym typeface="Poppins SemiBold"/>
                </a:rPr>
                <a:t>SCREENING</a:t>
              </a:r>
              <a:endParaRPr/>
            </a:p>
          </p:txBody>
        </p:sp>
        <p:sp>
          <p:nvSpPr>
            <p:cNvPr id="688" name="Google Shape;688;p28"/>
            <p:cNvSpPr txBox="1"/>
            <p:nvPr/>
          </p:nvSpPr>
          <p:spPr>
            <a:xfrm>
              <a:off x="3196897" y="4874100"/>
              <a:ext cx="1294918"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800" b="0" i="0" u="none" strike="noStrike" cap="none">
                  <a:solidFill>
                    <a:schemeClr val="accent2"/>
                  </a:solidFill>
                  <a:latin typeface="Poppins"/>
                  <a:ea typeface="Poppins"/>
                  <a:cs typeface="Poppins"/>
                  <a:sym typeface="Poppins"/>
                </a:rPr>
                <a:t>Shortlisting</a:t>
              </a:r>
              <a:br>
                <a:rPr lang="fr-FR" sz="800" b="0" i="0" u="none" strike="noStrike" cap="none">
                  <a:solidFill>
                    <a:schemeClr val="accent2"/>
                  </a:solidFill>
                  <a:latin typeface="Poppins"/>
                  <a:ea typeface="Poppins"/>
                  <a:cs typeface="Poppins"/>
                  <a:sym typeface="Poppins"/>
                </a:rPr>
              </a:br>
              <a:r>
                <a:rPr lang="fr-FR" sz="800" b="0" i="0" u="none" strike="noStrike" cap="none">
                  <a:solidFill>
                    <a:schemeClr val="accent2"/>
                  </a:solidFill>
                  <a:latin typeface="Poppins"/>
                  <a:ea typeface="Poppins"/>
                  <a:cs typeface="Poppins"/>
                  <a:sym typeface="Poppins"/>
                </a:rPr>
                <a:t>Strategic assessment</a:t>
              </a:r>
              <a:endParaRPr sz="800" b="0" i="0" u="none" strike="noStrike" cap="none">
                <a:solidFill>
                  <a:schemeClr val="accent2"/>
                </a:solidFill>
                <a:latin typeface="Poppins"/>
                <a:ea typeface="Poppins"/>
                <a:cs typeface="Poppins"/>
                <a:sym typeface="Poppins"/>
              </a:endParaRPr>
            </a:p>
          </p:txBody>
        </p:sp>
      </p:grpSp>
      <p:grpSp>
        <p:nvGrpSpPr>
          <p:cNvPr id="689" name="Google Shape;689;p28"/>
          <p:cNvGrpSpPr/>
          <p:nvPr/>
        </p:nvGrpSpPr>
        <p:grpSpPr>
          <a:xfrm>
            <a:off x="6012734" y="4407936"/>
            <a:ext cx="1296085" cy="1114324"/>
            <a:chOff x="6012734" y="4407936"/>
            <a:chExt cx="1296085" cy="1114324"/>
          </a:xfrm>
        </p:grpSpPr>
        <p:sp>
          <p:nvSpPr>
            <p:cNvPr id="690" name="Google Shape;690;p28"/>
            <p:cNvSpPr/>
            <p:nvPr/>
          </p:nvSpPr>
          <p:spPr>
            <a:xfrm>
              <a:off x="6054149" y="4407936"/>
              <a:ext cx="1204440" cy="111432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91" name="Google Shape;691;p28"/>
            <p:cNvSpPr txBox="1"/>
            <p:nvPr/>
          </p:nvSpPr>
          <p:spPr>
            <a:xfrm>
              <a:off x="6012734" y="4514060"/>
              <a:ext cx="1296085" cy="2539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50" b="1" i="0" u="none" strike="noStrike" cap="none">
                  <a:solidFill>
                    <a:schemeClr val="accent2"/>
                  </a:solidFill>
                  <a:latin typeface="Poppins SemiBold"/>
                  <a:ea typeface="Poppins SemiBold"/>
                  <a:cs typeface="Poppins SemiBold"/>
                  <a:sym typeface="Poppins SemiBold"/>
                </a:rPr>
                <a:t>CONCEPT PAPER</a:t>
              </a:r>
              <a:endParaRPr/>
            </a:p>
          </p:txBody>
        </p:sp>
        <p:sp>
          <p:nvSpPr>
            <p:cNvPr id="692" name="Google Shape;692;p28"/>
            <p:cNvSpPr txBox="1"/>
            <p:nvPr/>
          </p:nvSpPr>
          <p:spPr>
            <a:xfrm>
              <a:off x="6013901" y="4874100"/>
              <a:ext cx="1294918"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800" b="0" i="0" u="none" strike="noStrike" cap="none">
                  <a:solidFill>
                    <a:schemeClr val="accent2"/>
                  </a:solidFill>
                  <a:latin typeface="Poppins"/>
                  <a:ea typeface="Poppins"/>
                  <a:cs typeface="Poppins"/>
                  <a:sym typeface="Poppins"/>
                </a:rPr>
                <a:t>Co-design</a:t>
              </a:r>
              <a:br>
                <a:rPr lang="fr-FR" sz="800" b="0" i="0" u="none" strike="noStrike" cap="none">
                  <a:solidFill>
                    <a:schemeClr val="accent2"/>
                  </a:solidFill>
                  <a:latin typeface="Poppins"/>
                  <a:ea typeface="Poppins"/>
                  <a:cs typeface="Poppins"/>
                  <a:sym typeface="Poppins"/>
                </a:rPr>
              </a:br>
              <a:r>
                <a:rPr lang="fr-FR" sz="800" b="0" i="0" u="none" strike="noStrike" cap="none">
                  <a:solidFill>
                    <a:schemeClr val="accent2"/>
                  </a:solidFill>
                  <a:latin typeface="Poppins"/>
                  <a:ea typeface="Poppins"/>
                  <a:cs typeface="Poppins"/>
                  <a:sym typeface="Poppins"/>
                </a:rPr>
                <a:t>of concept paper</a:t>
              </a:r>
              <a:endParaRPr sz="800" b="0" i="0" u="none" strike="noStrike" cap="none">
                <a:solidFill>
                  <a:schemeClr val="accent2"/>
                </a:solidFill>
                <a:latin typeface="Poppins"/>
                <a:ea typeface="Poppins"/>
                <a:cs typeface="Poppins"/>
                <a:sym typeface="Poppins"/>
              </a:endParaRPr>
            </a:p>
          </p:txBody>
        </p:sp>
      </p:grpSp>
      <p:sp>
        <p:nvSpPr>
          <p:cNvPr id="693" name="Google Shape;693;p28"/>
          <p:cNvSpPr/>
          <p:nvPr/>
        </p:nvSpPr>
        <p:spPr>
          <a:xfrm>
            <a:off x="9143176" y="4407936"/>
            <a:ext cx="1271417" cy="111432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94" name="Google Shape;694;p28"/>
          <p:cNvSpPr txBox="1"/>
          <p:nvPr/>
        </p:nvSpPr>
        <p:spPr>
          <a:xfrm>
            <a:off x="9085149" y="4514060"/>
            <a:ext cx="1416739" cy="2539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50" b="1" i="0" u="none" strike="noStrike" cap="none">
                <a:solidFill>
                  <a:schemeClr val="accent2"/>
                </a:solidFill>
                <a:latin typeface="Poppins SemiBold"/>
                <a:ea typeface="Poppins SemiBold"/>
                <a:cs typeface="Poppins SemiBold"/>
                <a:sym typeface="Poppins SemiBold"/>
              </a:rPr>
              <a:t>IMPLEMENTATION</a:t>
            </a:r>
            <a:endParaRPr/>
          </a:p>
        </p:txBody>
      </p:sp>
      <p:sp>
        <p:nvSpPr>
          <p:cNvPr id="695" name="Google Shape;695;p28"/>
          <p:cNvSpPr txBox="1"/>
          <p:nvPr/>
        </p:nvSpPr>
        <p:spPr>
          <a:xfrm>
            <a:off x="4828797" y="2284737"/>
            <a:ext cx="3210114" cy="2539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50" b="1" i="0" u="none" strike="noStrike" cap="none">
                <a:solidFill>
                  <a:schemeClr val="accent2"/>
                </a:solidFill>
                <a:latin typeface="Poppins SemiBold"/>
                <a:ea typeface="Poppins SemiBold"/>
                <a:cs typeface="Poppins SemiBold"/>
                <a:sym typeface="Poppins SemiBold"/>
              </a:rPr>
              <a:t>CRITERIA</a:t>
            </a:r>
            <a:endParaRPr/>
          </a:p>
        </p:txBody>
      </p:sp>
      <p:sp>
        <p:nvSpPr>
          <p:cNvPr id="696" name="Google Shape;696;p28"/>
          <p:cNvSpPr txBox="1"/>
          <p:nvPr/>
        </p:nvSpPr>
        <p:spPr>
          <a:xfrm>
            <a:off x="8206071" y="2298761"/>
            <a:ext cx="2183828" cy="2539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50" b="1" i="0" u="none" strike="noStrike" cap="none">
                <a:solidFill>
                  <a:schemeClr val="accent2"/>
                </a:solidFill>
                <a:latin typeface="Poppins SemiBold"/>
                <a:ea typeface="Poppins SemiBold"/>
                <a:cs typeface="Poppins SemiBold"/>
                <a:sym typeface="Poppins SemiBold"/>
              </a:rPr>
              <a:t>MINIMUM REQUIREMENTS</a:t>
            </a:r>
            <a:endParaRPr/>
          </a:p>
        </p:txBody>
      </p:sp>
      <p:sp>
        <p:nvSpPr>
          <p:cNvPr id="697" name="Google Shape;697;p28"/>
          <p:cNvSpPr/>
          <p:nvPr/>
        </p:nvSpPr>
        <p:spPr>
          <a:xfrm>
            <a:off x="7204483" y="2614667"/>
            <a:ext cx="667944" cy="667944"/>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698" name="Google Shape;698;p28"/>
          <p:cNvGrpSpPr/>
          <p:nvPr/>
        </p:nvGrpSpPr>
        <p:grpSpPr>
          <a:xfrm>
            <a:off x="4915779" y="2604196"/>
            <a:ext cx="768628" cy="667944"/>
            <a:chOff x="4592506" y="2604196"/>
            <a:chExt cx="768628" cy="667944"/>
          </a:xfrm>
        </p:grpSpPr>
        <p:sp>
          <p:nvSpPr>
            <p:cNvPr id="699" name="Google Shape;699;p28"/>
            <p:cNvSpPr/>
            <p:nvPr/>
          </p:nvSpPr>
          <p:spPr>
            <a:xfrm>
              <a:off x="4642848" y="2604196"/>
              <a:ext cx="667944" cy="667944"/>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00" name="Google Shape;700;p28"/>
            <p:cNvSpPr txBox="1"/>
            <p:nvPr/>
          </p:nvSpPr>
          <p:spPr>
            <a:xfrm>
              <a:off x="4592506" y="2774979"/>
              <a:ext cx="768628"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800" b="0" i="0" u="none" strike="noStrike" cap="none">
                  <a:solidFill>
                    <a:schemeClr val="accent3"/>
                  </a:solidFill>
                  <a:latin typeface="Poppins"/>
                  <a:ea typeface="Poppins"/>
                  <a:cs typeface="Poppins"/>
                  <a:sym typeface="Poppins"/>
                </a:rPr>
                <a:t>Novelty &amp;</a:t>
              </a:r>
              <a:br>
                <a:rPr lang="fr-FR" sz="800" b="0" i="0" u="none" strike="noStrike" cap="none">
                  <a:solidFill>
                    <a:schemeClr val="accent3"/>
                  </a:solidFill>
                  <a:latin typeface="Poppins"/>
                  <a:ea typeface="Poppins"/>
                  <a:cs typeface="Poppins"/>
                  <a:sym typeface="Poppins"/>
                </a:rPr>
              </a:br>
              <a:r>
                <a:rPr lang="fr-FR" sz="800" b="0" i="0" u="none" strike="noStrike" cap="none">
                  <a:solidFill>
                    <a:schemeClr val="accent3"/>
                  </a:solidFill>
                  <a:latin typeface="Poppins"/>
                  <a:ea typeface="Poppins"/>
                  <a:cs typeface="Poppins"/>
                  <a:sym typeface="Poppins"/>
                </a:rPr>
                <a:t>innovation</a:t>
              </a:r>
              <a:endParaRPr/>
            </a:p>
          </p:txBody>
        </p:sp>
      </p:grpSp>
      <p:grpSp>
        <p:nvGrpSpPr>
          <p:cNvPr id="701" name="Google Shape;701;p28"/>
          <p:cNvGrpSpPr/>
          <p:nvPr/>
        </p:nvGrpSpPr>
        <p:grpSpPr>
          <a:xfrm>
            <a:off x="5664751" y="2604196"/>
            <a:ext cx="768628" cy="667944"/>
            <a:chOff x="5337224" y="2604196"/>
            <a:chExt cx="768628" cy="667944"/>
          </a:xfrm>
        </p:grpSpPr>
        <p:sp>
          <p:nvSpPr>
            <p:cNvPr id="702" name="Google Shape;702;p28"/>
            <p:cNvSpPr/>
            <p:nvPr/>
          </p:nvSpPr>
          <p:spPr>
            <a:xfrm>
              <a:off x="5387566" y="2604196"/>
              <a:ext cx="667944" cy="667944"/>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03" name="Google Shape;703;p28"/>
            <p:cNvSpPr txBox="1"/>
            <p:nvPr/>
          </p:nvSpPr>
          <p:spPr>
            <a:xfrm>
              <a:off x="5337224" y="2774979"/>
              <a:ext cx="768628"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800" b="0" i="0" u="none" strike="noStrike" cap="none">
                  <a:solidFill>
                    <a:schemeClr val="accent3"/>
                  </a:solidFill>
                  <a:latin typeface="Poppins"/>
                  <a:ea typeface="Poppins"/>
                  <a:cs typeface="Poppins"/>
                  <a:sym typeface="Poppins"/>
                </a:rPr>
                <a:t>Strategic</a:t>
              </a:r>
              <a:endParaRPr/>
            </a:p>
            <a:p>
              <a:pPr marL="0" marR="0" lvl="0" indent="0" algn="ctr" rtl="0">
                <a:lnSpc>
                  <a:spcPct val="100000"/>
                </a:lnSpc>
                <a:spcBef>
                  <a:spcPts val="0"/>
                </a:spcBef>
                <a:spcAft>
                  <a:spcPts val="0"/>
                </a:spcAft>
                <a:buNone/>
              </a:pPr>
              <a:r>
                <a:rPr lang="fr-FR" sz="800" b="0" i="0" u="none" strike="noStrike" cap="none">
                  <a:solidFill>
                    <a:schemeClr val="accent3"/>
                  </a:solidFill>
                  <a:latin typeface="Poppins"/>
                  <a:ea typeface="Poppins"/>
                  <a:cs typeface="Poppins"/>
                  <a:sym typeface="Poppins"/>
                </a:rPr>
                <a:t>fit</a:t>
              </a:r>
              <a:endParaRPr/>
            </a:p>
          </p:txBody>
        </p:sp>
      </p:grpSp>
      <p:grpSp>
        <p:nvGrpSpPr>
          <p:cNvPr id="704" name="Google Shape;704;p28"/>
          <p:cNvGrpSpPr/>
          <p:nvPr/>
        </p:nvGrpSpPr>
        <p:grpSpPr>
          <a:xfrm>
            <a:off x="6413723" y="2604196"/>
            <a:ext cx="768628" cy="667944"/>
            <a:chOff x="6063088" y="2604196"/>
            <a:chExt cx="768628" cy="667944"/>
          </a:xfrm>
        </p:grpSpPr>
        <p:sp>
          <p:nvSpPr>
            <p:cNvPr id="705" name="Google Shape;705;p28"/>
            <p:cNvSpPr/>
            <p:nvPr/>
          </p:nvSpPr>
          <p:spPr>
            <a:xfrm>
              <a:off x="6113430" y="2604196"/>
              <a:ext cx="667944" cy="667944"/>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06" name="Google Shape;706;p28"/>
            <p:cNvSpPr txBox="1"/>
            <p:nvPr/>
          </p:nvSpPr>
          <p:spPr>
            <a:xfrm>
              <a:off x="6063088" y="2774979"/>
              <a:ext cx="768628"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800" b="0" i="0" u="none" strike="noStrike" cap="none">
                  <a:solidFill>
                    <a:schemeClr val="accent3"/>
                  </a:solidFill>
                  <a:latin typeface="Poppins"/>
                  <a:ea typeface="Poppins"/>
                  <a:cs typeface="Poppins"/>
                  <a:sym typeface="Poppins"/>
                </a:rPr>
                <a:t>Impact potential</a:t>
              </a:r>
              <a:endParaRPr sz="800" b="0" i="0" u="none" strike="noStrike" cap="none">
                <a:solidFill>
                  <a:schemeClr val="accent3"/>
                </a:solidFill>
                <a:latin typeface="Poppins"/>
                <a:ea typeface="Poppins"/>
                <a:cs typeface="Poppins"/>
                <a:sym typeface="Poppins"/>
              </a:endParaRPr>
            </a:p>
          </p:txBody>
        </p:sp>
      </p:grpSp>
      <p:sp>
        <p:nvSpPr>
          <p:cNvPr id="707" name="Google Shape;707;p28"/>
          <p:cNvSpPr txBox="1"/>
          <p:nvPr/>
        </p:nvSpPr>
        <p:spPr>
          <a:xfrm>
            <a:off x="7112352" y="2840917"/>
            <a:ext cx="768628" cy="21544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800" b="0" i="0" u="none" strike="noStrike" cap="none">
                <a:solidFill>
                  <a:schemeClr val="accent3"/>
                </a:solidFill>
                <a:latin typeface="Poppins"/>
                <a:ea typeface="Poppins"/>
                <a:cs typeface="Poppins"/>
                <a:sym typeface="Poppins"/>
              </a:rPr>
              <a:t>Feasibility</a:t>
            </a:r>
            <a:endParaRPr sz="800" b="0" i="0" u="none" strike="noStrike" cap="none">
              <a:solidFill>
                <a:schemeClr val="accent3"/>
              </a:solidFill>
              <a:latin typeface="Poppins"/>
              <a:ea typeface="Poppins"/>
              <a:cs typeface="Poppins"/>
              <a:sym typeface="Poppins"/>
            </a:endParaRPr>
          </a:p>
        </p:txBody>
      </p:sp>
      <p:grpSp>
        <p:nvGrpSpPr>
          <p:cNvPr id="708" name="Google Shape;708;p28"/>
          <p:cNvGrpSpPr/>
          <p:nvPr/>
        </p:nvGrpSpPr>
        <p:grpSpPr>
          <a:xfrm>
            <a:off x="8533868" y="2604196"/>
            <a:ext cx="768628" cy="667944"/>
            <a:chOff x="8071699" y="2604196"/>
            <a:chExt cx="768628" cy="667944"/>
          </a:xfrm>
        </p:grpSpPr>
        <p:sp>
          <p:nvSpPr>
            <p:cNvPr id="709" name="Google Shape;709;p28"/>
            <p:cNvSpPr/>
            <p:nvPr/>
          </p:nvSpPr>
          <p:spPr>
            <a:xfrm>
              <a:off x="8122041" y="2604196"/>
              <a:ext cx="667944" cy="667944"/>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10" name="Google Shape;710;p28"/>
            <p:cNvSpPr txBox="1"/>
            <p:nvPr/>
          </p:nvSpPr>
          <p:spPr>
            <a:xfrm>
              <a:off x="8071699" y="2698986"/>
              <a:ext cx="768628"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800" b="0" i="0" u="none" strike="noStrike" cap="none">
                  <a:solidFill>
                    <a:schemeClr val="accent3"/>
                  </a:solidFill>
                  <a:latin typeface="Poppins"/>
                  <a:ea typeface="Poppins"/>
                  <a:cs typeface="Poppins"/>
                  <a:sym typeface="Poppins"/>
                </a:rPr>
                <a:t>≥ 1</a:t>
              </a:r>
              <a:endParaRPr/>
            </a:p>
            <a:p>
              <a:pPr marL="0" marR="0" lvl="0" indent="0" algn="ctr" rtl="0">
                <a:lnSpc>
                  <a:spcPct val="100000"/>
                </a:lnSpc>
                <a:spcBef>
                  <a:spcPts val="0"/>
                </a:spcBef>
                <a:spcAft>
                  <a:spcPts val="0"/>
                </a:spcAft>
                <a:buNone/>
              </a:pPr>
              <a:r>
                <a:rPr lang="fr-FR" sz="800" b="0" i="0" u="none" strike="noStrike" cap="none">
                  <a:solidFill>
                    <a:schemeClr val="accent3"/>
                  </a:solidFill>
                  <a:latin typeface="Poppins"/>
                  <a:ea typeface="Poppins"/>
                  <a:cs typeface="Poppins"/>
                  <a:sym typeface="Poppins"/>
                </a:rPr>
                <a:t>Lead country</a:t>
              </a:r>
              <a:endParaRPr/>
            </a:p>
          </p:txBody>
        </p:sp>
      </p:grpSp>
      <p:grpSp>
        <p:nvGrpSpPr>
          <p:cNvPr id="711" name="Google Shape;711;p28"/>
          <p:cNvGrpSpPr/>
          <p:nvPr/>
        </p:nvGrpSpPr>
        <p:grpSpPr>
          <a:xfrm>
            <a:off x="9266960" y="2604196"/>
            <a:ext cx="912046" cy="667944"/>
            <a:chOff x="8804791" y="2604196"/>
            <a:chExt cx="912046" cy="667944"/>
          </a:xfrm>
        </p:grpSpPr>
        <p:sp>
          <p:nvSpPr>
            <p:cNvPr id="712" name="Google Shape;712;p28"/>
            <p:cNvSpPr/>
            <p:nvPr/>
          </p:nvSpPr>
          <p:spPr>
            <a:xfrm>
              <a:off x="8926842" y="2604196"/>
              <a:ext cx="667944" cy="667944"/>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13" name="Google Shape;713;p28"/>
            <p:cNvSpPr txBox="1"/>
            <p:nvPr/>
          </p:nvSpPr>
          <p:spPr>
            <a:xfrm>
              <a:off x="8804791" y="2708413"/>
              <a:ext cx="912046" cy="43858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750" b="0" i="0" u="none" strike="noStrike" cap="none">
                  <a:solidFill>
                    <a:schemeClr val="accent3"/>
                  </a:solidFill>
                  <a:latin typeface="Poppins"/>
                  <a:ea typeface="Poppins"/>
                  <a:cs typeface="Poppins"/>
                  <a:sym typeface="Poppins"/>
                </a:rPr>
                <a:t>≥ 4</a:t>
              </a:r>
              <a:endParaRPr/>
            </a:p>
            <a:p>
              <a:pPr marL="0" marR="0" lvl="0" indent="0" algn="ctr" rtl="0">
                <a:lnSpc>
                  <a:spcPct val="100000"/>
                </a:lnSpc>
                <a:spcBef>
                  <a:spcPts val="0"/>
                </a:spcBef>
                <a:spcAft>
                  <a:spcPts val="0"/>
                </a:spcAft>
                <a:buNone/>
              </a:pPr>
              <a:r>
                <a:rPr lang="fr-FR" sz="750" b="0" i="0" u="none" strike="noStrike" cap="none">
                  <a:solidFill>
                    <a:schemeClr val="accent3"/>
                  </a:solidFill>
                  <a:latin typeface="Poppins"/>
                  <a:ea typeface="Poppins"/>
                  <a:cs typeface="Poppins"/>
                  <a:sym typeface="Poppins"/>
                </a:rPr>
                <a:t>Participating</a:t>
              </a:r>
              <a:endParaRPr sz="750" b="0" i="0" u="none" strike="noStrike" cap="none">
                <a:solidFill>
                  <a:schemeClr val="accent3"/>
                </a:solidFill>
                <a:latin typeface="Poppins"/>
                <a:ea typeface="Poppins"/>
                <a:cs typeface="Poppins"/>
                <a:sym typeface="Poppins"/>
              </a:endParaRPr>
            </a:p>
            <a:p>
              <a:pPr marL="0" marR="0" lvl="0" indent="0" algn="ctr" rtl="0">
                <a:lnSpc>
                  <a:spcPct val="100000"/>
                </a:lnSpc>
                <a:spcBef>
                  <a:spcPts val="0"/>
                </a:spcBef>
                <a:spcAft>
                  <a:spcPts val="0"/>
                </a:spcAft>
                <a:buNone/>
              </a:pPr>
              <a:r>
                <a:rPr lang="fr-FR" sz="750" b="0" i="0" u="none" strike="noStrike" cap="none">
                  <a:solidFill>
                    <a:schemeClr val="accent3"/>
                  </a:solidFill>
                  <a:latin typeface="Poppins"/>
                  <a:ea typeface="Poppins"/>
                  <a:cs typeface="Poppins"/>
                  <a:sym typeface="Poppins"/>
                </a:rPr>
                <a:t>countries</a:t>
              </a:r>
              <a:endParaRPr/>
            </a:p>
          </p:txBody>
        </p:sp>
      </p:grpSp>
      <p:cxnSp>
        <p:nvCxnSpPr>
          <p:cNvPr id="714" name="Google Shape;714;p28"/>
          <p:cNvCxnSpPr/>
          <p:nvPr/>
        </p:nvCxnSpPr>
        <p:spPr>
          <a:xfrm>
            <a:off x="8347509" y="3365466"/>
            <a:ext cx="0" cy="262229"/>
          </a:xfrm>
          <a:prstGeom prst="straightConnector1">
            <a:avLst/>
          </a:prstGeom>
          <a:noFill/>
          <a:ln w="28575" cap="rnd" cmpd="sng">
            <a:solidFill>
              <a:schemeClr val="accent3"/>
            </a:solidFill>
            <a:prstDash val="dot"/>
            <a:round/>
            <a:headEnd type="none" w="sm" len="sm"/>
            <a:tailEnd type="none" w="sm" len="sm"/>
          </a:ln>
        </p:spPr>
      </p:cxnSp>
      <p:cxnSp>
        <p:nvCxnSpPr>
          <p:cNvPr id="715" name="Google Shape;715;p28"/>
          <p:cNvCxnSpPr/>
          <p:nvPr/>
        </p:nvCxnSpPr>
        <p:spPr>
          <a:xfrm>
            <a:off x="5089342" y="3365466"/>
            <a:ext cx="0" cy="262229"/>
          </a:xfrm>
          <a:prstGeom prst="straightConnector1">
            <a:avLst/>
          </a:prstGeom>
          <a:noFill/>
          <a:ln w="28575" cap="rnd" cmpd="sng">
            <a:solidFill>
              <a:schemeClr val="accent3"/>
            </a:solidFill>
            <a:prstDash val="dot"/>
            <a:round/>
            <a:headEnd type="none" w="sm" len="sm"/>
            <a:tailEnd type="none" w="sm" len="sm"/>
          </a:ln>
        </p:spPr>
      </p:cxnSp>
      <p:grpSp>
        <p:nvGrpSpPr>
          <p:cNvPr id="716" name="Google Shape;716;p28"/>
          <p:cNvGrpSpPr/>
          <p:nvPr/>
        </p:nvGrpSpPr>
        <p:grpSpPr>
          <a:xfrm rot="-5400000">
            <a:off x="1709115" y="3402903"/>
            <a:ext cx="180533" cy="323206"/>
            <a:chOff x="3039731" y="3941900"/>
            <a:chExt cx="180533" cy="323206"/>
          </a:xfrm>
        </p:grpSpPr>
        <p:cxnSp>
          <p:nvCxnSpPr>
            <p:cNvPr id="717" name="Google Shape;717;p28"/>
            <p:cNvCxnSpPr/>
            <p:nvPr/>
          </p:nvCxnSpPr>
          <p:spPr>
            <a:xfrm flipH="1">
              <a:off x="3039731" y="3941900"/>
              <a:ext cx="180533" cy="180533"/>
            </a:xfrm>
            <a:prstGeom prst="straightConnector1">
              <a:avLst/>
            </a:prstGeom>
            <a:noFill/>
            <a:ln w="28575" cap="rnd" cmpd="sng">
              <a:solidFill>
                <a:schemeClr val="accent6"/>
              </a:solidFill>
              <a:prstDash val="dot"/>
              <a:round/>
              <a:headEnd type="none" w="sm" len="sm"/>
              <a:tailEnd type="none" w="sm" len="sm"/>
            </a:ln>
          </p:spPr>
        </p:cxnSp>
        <p:cxnSp>
          <p:nvCxnSpPr>
            <p:cNvPr id="718" name="Google Shape;718;p28"/>
            <p:cNvCxnSpPr/>
            <p:nvPr/>
          </p:nvCxnSpPr>
          <p:spPr>
            <a:xfrm rot="10800000">
              <a:off x="3039731" y="4084573"/>
              <a:ext cx="180533" cy="180533"/>
            </a:xfrm>
            <a:prstGeom prst="straightConnector1">
              <a:avLst/>
            </a:prstGeom>
            <a:noFill/>
            <a:ln w="28575" cap="rnd" cmpd="sng">
              <a:solidFill>
                <a:schemeClr val="accent6"/>
              </a:solidFill>
              <a:prstDash val="dot"/>
              <a:round/>
              <a:headEnd type="none" w="sm" len="sm"/>
              <a:tailEnd type="none" w="sm" len="sm"/>
            </a:ln>
          </p:spPr>
        </p:cxnSp>
      </p:grpSp>
      <p:grpSp>
        <p:nvGrpSpPr>
          <p:cNvPr id="719" name="Google Shape;719;p28"/>
          <p:cNvGrpSpPr/>
          <p:nvPr/>
        </p:nvGrpSpPr>
        <p:grpSpPr>
          <a:xfrm rot="5400000">
            <a:off x="1709116" y="3971228"/>
            <a:ext cx="180533" cy="323206"/>
            <a:chOff x="3039731" y="3941900"/>
            <a:chExt cx="180533" cy="323206"/>
          </a:xfrm>
        </p:grpSpPr>
        <p:cxnSp>
          <p:nvCxnSpPr>
            <p:cNvPr id="720" name="Google Shape;720;p28"/>
            <p:cNvCxnSpPr/>
            <p:nvPr/>
          </p:nvCxnSpPr>
          <p:spPr>
            <a:xfrm flipH="1">
              <a:off x="3039731" y="3941900"/>
              <a:ext cx="180533" cy="180533"/>
            </a:xfrm>
            <a:prstGeom prst="straightConnector1">
              <a:avLst/>
            </a:prstGeom>
            <a:noFill/>
            <a:ln w="28575" cap="rnd" cmpd="sng">
              <a:solidFill>
                <a:schemeClr val="accent6"/>
              </a:solidFill>
              <a:prstDash val="dot"/>
              <a:round/>
              <a:headEnd type="none" w="sm" len="sm"/>
              <a:tailEnd type="none" w="sm" len="sm"/>
            </a:ln>
          </p:spPr>
        </p:cxnSp>
        <p:cxnSp>
          <p:nvCxnSpPr>
            <p:cNvPr id="721" name="Google Shape;721;p28"/>
            <p:cNvCxnSpPr/>
            <p:nvPr/>
          </p:nvCxnSpPr>
          <p:spPr>
            <a:xfrm rot="10800000">
              <a:off x="3039731" y="4084573"/>
              <a:ext cx="180533" cy="180533"/>
            </a:xfrm>
            <a:prstGeom prst="straightConnector1">
              <a:avLst/>
            </a:prstGeom>
            <a:noFill/>
            <a:ln w="28575" cap="rnd" cmpd="sng">
              <a:solidFill>
                <a:schemeClr val="accent6"/>
              </a:solidFill>
              <a:prstDash val="dot"/>
              <a:round/>
              <a:headEnd type="none" w="sm" len="sm"/>
              <a:tailEnd type="none" w="sm" len="sm"/>
            </a:ln>
          </p:spPr>
        </p:cxnSp>
      </p:grpSp>
      <p:grpSp>
        <p:nvGrpSpPr>
          <p:cNvPr id="722" name="Google Shape;722;p28"/>
          <p:cNvGrpSpPr/>
          <p:nvPr/>
        </p:nvGrpSpPr>
        <p:grpSpPr>
          <a:xfrm rot="10800000">
            <a:off x="4867759" y="3722273"/>
            <a:ext cx="180533" cy="323206"/>
            <a:chOff x="3039731" y="3941900"/>
            <a:chExt cx="180533" cy="323206"/>
          </a:xfrm>
        </p:grpSpPr>
        <p:cxnSp>
          <p:nvCxnSpPr>
            <p:cNvPr id="723" name="Google Shape;723;p28"/>
            <p:cNvCxnSpPr/>
            <p:nvPr/>
          </p:nvCxnSpPr>
          <p:spPr>
            <a:xfrm flipH="1">
              <a:off x="3039731" y="3941900"/>
              <a:ext cx="180533" cy="180533"/>
            </a:xfrm>
            <a:prstGeom prst="straightConnector1">
              <a:avLst/>
            </a:prstGeom>
            <a:noFill/>
            <a:ln w="28575" cap="rnd" cmpd="sng">
              <a:solidFill>
                <a:schemeClr val="accent2"/>
              </a:solidFill>
              <a:prstDash val="dot"/>
              <a:round/>
              <a:headEnd type="none" w="sm" len="sm"/>
              <a:tailEnd type="none" w="sm" len="sm"/>
            </a:ln>
          </p:spPr>
        </p:cxnSp>
        <p:cxnSp>
          <p:nvCxnSpPr>
            <p:cNvPr id="724" name="Google Shape;724;p28"/>
            <p:cNvCxnSpPr/>
            <p:nvPr/>
          </p:nvCxnSpPr>
          <p:spPr>
            <a:xfrm rot="10800000">
              <a:off x="3039731" y="4084573"/>
              <a:ext cx="180533" cy="180533"/>
            </a:xfrm>
            <a:prstGeom prst="straightConnector1">
              <a:avLst/>
            </a:prstGeom>
            <a:noFill/>
            <a:ln w="28575" cap="rnd" cmpd="sng">
              <a:solidFill>
                <a:schemeClr val="accent2"/>
              </a:solidFill>
              <a:prstDash val="dot"/>
              <a:round/>
              <a:headEnd type="none" w="sm" len="sm"/>
              <a:tailEnd type="none" w="sm" len="sm"/>
            </a:ln>
          </p:spPr>
        </p:cxnSp>
      </p:grpSp>
      <p:grpSp>
        <p:nvGrpSpPr>
          <p:cNvPr id="725" name="Google Shape;725;p28"/>
          <p:cNvGrpSpPr/>
          <p:nvPr/>
        </p:nvGrpSpPr>
        <p:grpSpPr>
          <a:xfrm rot="-5400000">
            <a:off x="4999076" y="3417437"/>
            <a:ext cx="180533" cy="323206"/>
            <a:chOff x="3039731" y="3941900"/>
            <a:chExt cx="180533" cy="323206"/>
          </a:xfrm>
        </p:grpSpPr>
        <p:cxnSp>
          <p:nvCxnSpPr>
            <p:cNvPr id="726" name="Google Shape;726;p28"/>
            <p:cNvCxnSpPr/>
            <p:nvPr/>
          </p:nvCxnSpPr>
          <p:spPr>
            <a:xfrm flipH="1">
              <a:off x="3039731" y="3941900"/>
              <a:ext cx="180533" cy="180533"/>
            </a:xfrm>
            <a:prstGeom prst="straightConnector1">
              <a:avLst/>
            </a:prstGeom>
            <a:noFill/>
            <a:ln w="28575" cap="rnd" cmpd="sng">
              <a:solidFill>
                <a:schemeClr val="accent3"/>
              </a:solidFill>
              <a:prstDash val="dot"/>
              <a:round/>
              <a:headEnd type="none" w="sm" len="sm"/>
              <a:tailEnd type="none" w="sm" len="sm"/>
            </a:ln>
          </p:spPr>
        </p:cxnSp>
        <p:cxnSp>
          <p:nvCxnSpPr>
            <p:cNvPr id="727" name="Google Shape;727;p28"/>
            <p:cNvCxnSpPr/>
            <p:nvPr/>
          </p:nvCxnSpPr>
          <p:spPr>
            <a:xfrm rot="10800000">
              <a:off x="3039731" y="4084573"/>
              <a:ext cx="180533" cy="180533"/>
            </a:xfrm>
            <a:prstGeom prst="straightConnector1">
              <a:avLst/>
            </a:prstGeom>
            <a:noFill/>
            <a:ln w="28575" cap="rnd" cmpd="sng">
              <a:solidFill>
                <a:schemeClr val="accent3"/>
              </a:solidFill>
              <a:prstDash val="dot"/>
              <a:round/>
              <a:headEnd type="none" w="sm" len="sm"/>
              <a:tailEnd type="none" w="sm" len="sm"/>
            </a:ln>
          </p:spPr>
        </p:cxnSp>
      </p:grpSp>
      <p:grpSp>
        <p:nvGrpSpPr>
          <p:cNvPr id="728" name="Google Shape;728;p28"/>
          <p:cNvGrpSpPr/>
          <p:nvPr/>
        </p:nvGrpSpPr>
        <p:grpSpPr>
          <a:xfrm rot="10800000">
            <a:off x="8128259" y="3722273"/>
            <a:ext cx="180533" cy="323206"/>
            <a:chOff x="3039731" y="3941900"/>
            <a:chExt cx="180533" cy="323206"/>
          </a:xfrm>
        </p:grpSpPr>
        <p:cxnSp>
          <p:nvCxnSpPr>
            <p:cNvPr id="729" name="Google Shape;729;p28"/>
            <p:cNvCxnSpPr/>
            <p:nvPr/>
          </p:nvCxnSpPr>
          <p:spPr>
            <a:xfrm flipH="1">
              <a:off x="3039731" y="3941900"/>
              <a:ext cx="180533" cy="180533"/>
            </a:xfrm>
            <a:prstGeom prst="straightConnector1">
              <a:avLst/>
            </a:prstGeom>
            <a:noFill/>
            <a:ln w="28575" cap="rnd" cmpd="sng">
              <a:solidFill>
                <a:schemeClr val="accent2"/>
              </a:solidFill>
              <a:prstDash val="dot"/>
              <a:round/>
              <a:headEnd type="none" w="sm" len="sm"/>
              <a:tailEnd type="none" w="sm" len="sm"/>
            </a:ln>
          </p:spPr>
        </p:cxnSp>
        <p:cxnSp>
          <p:nvCxnSpPr>
            <p:cNvPr id="730" name="Google Shape;730;p28"/>
            <p:cNvCxnSpPr/>
            <p:nvPr/>
          </p:nvCxnSpPr>
          <p:spPr>
            <a:xfrm rot="10800000">
              <a:off x="3039731" y="4084573"/>
              <a:ext cx="180533" cy="180533"/>
            </a:xfrm>
            <a:prstGeom prst="straightConnector1">
              <a:avLst/>
            </a:prstGeom>
            <a:noFill/>
            <a:ln w="28575" cap="rnd" cmpd="sng">
              <a:solidFill>
                <a:schemeClr val="accent2"/>
              </a:solidFill>
              <a:prstDash val="dot"/>
              <a:round/>
              <a:headEnd type="none" w="sm" len="sm"/>
              <a:tailEnd type="none" w="sm" len="sm"/>
            </a:ln>
          </p:spPr>
        </p:cxnSp>
      </p:grpSp>
      <p:grpSp>
        <p:nvGrpSpPr>
          <p:cNvPr id="731" name="Google Shape;731;p28"/>
          <p:cNvGrpSpPr/>
          <p:nvPr/>
        </p:nvGrpSpPr>
        <p:grpSpPr>
          <a:xfrm rot="-5400000">
            <a:off x="8259576" y="3417437"/>
            <a:ext cx="180533" cy="323206"/>
            <a:chOff x="3039731" y="3941900"/>
            <a:chExt cx="180533" cy="323206"/>
          </a:xfrm>
        </p:grpSpPr>
        <p:cxnSp>
          <p:nvCxnSpPr>
            <p:cNvPr id="732" name="Google Shape;732;p28"/>
            <p:cNvCxnSpPr/>
            <p:nvPr/>
          </p:nvCxnSpPr>
          <p:spPr>
            <a:xfrm flipH="1">
              <a:off x="3039731" y="3941900"/>
              <a:ext cx="180533" cy="180533"/>
            </a:xfrm>
            <a:prstGeom prst="straightConnector1">
              <a:avLst/>
            </a:prstGeom>
            <a:noFill/>
            <a:ln w="28575" cap="rnd" cmpd="sng">
              <a:solidFill>
                <a:schemeClr val="accent3"/>
              </a:solidFill>
              <a:prstDash val="dot"/>
              <a:round/>
              <a:headEnd type="none" w="sm" len="sm"/>
              <a:tailEnd type="none" w="sm" len="sm"/>
            </a:ln>
          </p:spPr>
        </p:cxnSp>
        <p:cxnSp>
          <p:nvCxnSpPr>
            <p:cNvPr id="733" name="Google Shape;733;p28"/>
            <p:cNvCxnSpPr/>
            <p:nvPr/>
          </p:nvCxnSpPr>
          <p:spPr>
            <a:xfrm rot="10800000">
              <a:off x="3039731" y="4084573"/>
              <a:ext cx="180533" cy="180533"/>
            </a:xfrm>
            <a:prstGeom prst="straightConnector1">
              <a:avLst/>
            </a:prstGeom>
            <a:noFill/>
            <a:ln w="28575" cap="rnd" cmpd="sng">
              <a:solidFill>
                <a:schemeClr val="accent3"/>
              </a:solidFill>
              <a:prstDash val="dot"/>
              <a:round/>
              <a:headEnd type="none" w="sm" len="sm"/>
              <a:tailEnd type="none" w="sm" len="sm"/>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7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8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9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9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0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0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0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2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2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8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6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6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8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8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8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9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9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9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0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1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1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3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68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29"/>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Implementation tools</a:t>
            </a:r>
            <a:endParaRPr/>
          </a:p>
        </p:txBody>
      </p:sp>
      <p:sp>
        <p:nvSpPr>
          <p:cNvPr id="739" name="Google Shape;739;p29"/>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err="1"/>
              <a:t>Implementation</a:t>
            </a:r>
            <a:endParaRPr sz="1200"/>
          </a:p>
        </p:txBody>
      </p:sp>
      <p:sp>
        <p:nvSpPr>
          <p:cNvPr id="740" name="Google Shape;740;p29"/>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25</a:t>
            </a:fld>
            <a:endParaRPr/>
          </a:p>
        </p:txBody>
      </p:sp>
      <p:sp>
        <p:nvSpPr>
          <p:cNvPr id="741" name="Google Shape;741;p29"/>
          <p:cNvSpPr/>
          <p:nvPr/>
        </p:nvSpPr>
        <p:spPr>
          <a:xfrm>
            <a:off x="3576484" y="1710813"/>
            <a:ext cx="4665816" cy="4665816"/>
          </a:xfrm>
          <a:prstGeom prst="rect">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742" name="Google Shape;742;p29"/>
          <p:cNvCxnSpPr/>
          <p:nvPr/>
        </p:nvCxnSpPr>
        <p:spPr>
          <a:xfrm>
            <a:off x="6585156" y="4004187"/>
            <a:ext cx="1622321" cy="0"/>
          </a:xfrm>
          <a:prstGeom prst="straightConnector1">
            <a:avLst/>
          </a:prstGeom>
          <a:noFill/>
          <a:ln w="31750" cap="rnd" cmpd="sng">
            <a:solidFill>
              <a:schemeClr val="accent2"/>
            </a:solidFill>
            <a:prstDash val="dot"/>
            <a:round/>
            <a:headEnd type="none" w="sm" len="sm"/>
            <a:tailEnd type="none" w="sm" len="sm"/>
          </a:ln>
        </p:spPr>
      </p:cxnSp>
      <p:cxnSp>
        <p:nvCxnSpPr>
          <p:cNvPr id="743" name="Google Shape;743;p29"/>
          <p:cNvCxnSpPr/>
          <p:nvPr/>
        </p:nvCxnSpPr>
        <p:spPr>
          <a:xfrm>
            <a:off x="5903040" y="1795615"/>
            <a:ext cx="0" cy="1944281"/>
          </a:xfrm>
          <a:prstGeom prst="straightConnector1">
            <a:avLst/>
          </a:prstGeom>
          <a:noFill/>
          <a:ln w="31750" cap="rnd" cmpd="sng">
            <a:solidFill>
              <a:schemeClr val="accent2"/>
            </a:solidFill>
            <a:prstDash val="dot"/>
            <a:round/>
            <a:headEnd type="none" w="sm" len="sm"/>
            <a:tailEnd type="none" w="sm" len="sm"/>
          </a:ln>
        </p:spPr>
      </p:cxnSp>
      <p:cxnSp>
        <p:nvCxnSpPr>
          <p:cNvPr id="744" name="Google Shape;744;p29"/>
          <p:cNvCxnSpPr/>
          <p:nvPr/>
        </p:nvCxnSpPr>
        <p:spPr>
          <a:xfrm>
            <a:off x="5903040" y="4352544"/>
            <a:ext cx="0" cy="1952391"/>
          </a:xfrm>
          <a:prstGeom prst="straightConnector1">
            <a:avLst/>
          </a:prstGeom>
          <a:noFill/>
          <a:ln w="31750" cap="rnd" cmpd="sng">
            <a:solidFill>
              <a:schemeClr val="accent2"/>
            </a:solidFill>
            <a:prstDash val="dot"/>
            <a:round/>
            <a:headEnd type="none" w="sm" len="sm"/>
            <a:tailEnd type="none" w="sm" len="sm"/>
          </a:ln>
        </p:spPr>
      </p:cxnSp>
      <p:sp>
        <p:nvSpPr>
          <p:cNvPr id="745" name="Google Shape;745;p29"/>
          <p:cNvSpPr/>
          <p:nvPr/>
        </p:nvSpPr>
        <p:spPr>
          <a:xfrm>
            <a:off x="4195918" y="2359742"/>
            <a:ext cx="1054509" cy="1054509"/>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46" name="Google Shape;746;p29"/>
          <p:cNvSpPr/>
          <p:nvPr/>
        </p:nvSpPr>
        <p:spPr>
          <a:xfrm>
            <a:off x="6585156" y="2344994"/>
            <a:ext cx="1054509" cy="1054509"/>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47" name="Google Shape;747;p29"/>
          <p:cNvSpPr/>
          <p:nvPr/>
        </p:nvSpPr>
        <p:spPr>
          <a:xfrm>
            <a:off x="6586219" y="4663154"/>
            <a:ext cx="1054509" cy="1054509"/>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48" name="Google Shape;748;p29"/>
          <p:cNvSpPr/>
          <p:nvPr/>
        </p:nvSpPr>
        <p:spPr>
          <a:xfrm>
            <a:off x="3923072" y="4092678"/>
            <a:ext cx="1054509" cy="1054509"/>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49" name="Google Shape;749;p29"/>
          <p:cNvSpPr/>
          <p:nvPr/>
        </p:nvSpPr>
        <p:spPr>
          <a:xfrm>
            <a:off x="4756356" y="4778478"/>
            <a:ext cx="1054509" cy="1054509"/>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50" name="Google Shape;750;p29"/>
          <p:cNvSpPr/>
          <p:nvPr/>
        </p:nvSpPr>
        <p:spPr>
          <a:xfrm>
            <a:off x="3746092" y="5161936"/>
            <a:ext cx="1054509" cy="1054509"/>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51" name="Google Shape;751;p29"/>
          <p:cNvSpPr txBox="1"/>
          <p:nvPr/>
        </p:nvSpPr>
        <p:spPr>
          <a:xfrm>
            <a:off x="5279924" y="3856703"/>
            <a:ext cx="1246232"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Implementation </a:t>
            </a:r>
            <a:endParaRPr/>
          </a:p>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tools</a:t>
            </a:r>
            <a:endParaRPr sz="1000" b="0" i="0" u="none" strike="noStrike" cap="none">
              <a:solidFill>
                <a:schemeClr val="accent2"/>
              </a:solidFill>
              <a:latin typeface="Poppins Medium"/>
              <a:ea typeface="Poppins Medium"/>
              <a:cs typeface="Poppins Medium"/>
              <a:sym typeface="Poppins Medium"/>
            </a:endParaRPr>
          </a:p>
        </p:txBody>
      </p:sp>
      <p:sp>
        <p:nvSpPr>
          <p:cNvPr id="752" name="Google Shape;752;p29"/>
          <p:cNvSpPr txBox="1"/>
          <p:nvPr/>
        </p:nvSpPr>
        <p:spPr>
          <a:xfrm>
            <a:off x="6238568" y="1403036"/>
            <a:ext cx="160019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1" i="0" u="none" strike="noStrike" cap="none">
                <a:solidFill>
                  <a:schemeClr val="accent2"/>
                </a:solidFill>
                <a:latin typeface="Poppins SemiBold"/>
                <a:ea typeface="Poppins SemiBold"/>
                <a:cs typeface="Poppins SemiBold"/>
                <a:sym typeface="Poppins SemiBold"/>
              </a:rPr>
              <a:t>Infrastructures</a:t>
            </a:r>
            <a:endParaRPr/>
          </a:p>
        </p:txBody>
      </p:sp>
      <p:sp>
        <p:nvSpPr>
          <p:cNvPr id="753" name="Google Shape;753;p29"/>
          <p:cNvSpPr txBox="1"/>
          <p:nvPr/>
        </p:nvSpPr>
        <p:spPr>
          <a:xfrm>
            <a:off x="3982065" y="1403036"/>
            <a:ext cx="160019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1" i="0" u="none" strike="noStrike" cap="none">
                <a:solidFill>
                  <a:schemeClr val="accent2"/>
                </a:solidFill>
                <a:latin typeface="Poppins SemiBold"/>
                <a:ea typeface="Poppins SemiBold"/>
                <a:cs typeface="Poppins SemiBold"/>
                <a:sym typeface="Poppins SemiBold"/>
              </a:rPr>
              <a:t>Knowledge</a:t>
            </a:r>
            <a:endParaRPr sz="1400" b="1" i="0" u="none" strike="noStrike" cap="none">
              <a:solidFill>
                <a:schemeClr val="accent2"/>
              </a:solidFill>
              <a:latin typeface="Poppins SemiBold"/>
              <a:ea typeface="Poppins SemiBold"/>
              <a:cs typeface="Poppins SemiBold"/>
              <a:sym typeface="Poppins SemiBold"/>
            </a:endParaRPr>
          </a:p>
        </p:txBody>
      </p:sp>
      <p:sp>
        <p:nvSpPr>
          <p:cNvPr id="754" name="Google Shape;754;p29"/>
          <p:cNvSpPr txBox="1"/>
          <p:nvPr/>
        </p:nvSpPr>
        <p:spPr>
          <a:xfrm>
            <a:off x="2603091" y="2625386"/>
            <a:ext cx="973393"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1" i="0" u="none" strike="noStrike" cap="none">
                <a:solidFill>
                  <a:schemeClr val="accent2"/>
                </a:solidFill>
                <a:latin typeface="Poppins SemiBold"/>
                <a:ea typeface="Poppins SemiBold"/>
                <a:cs typeface="Poppins SemiBold"/>
                <a:sym typeface="Poppins SemiBold"/>
              </a:rPr>
              <a:t>Value</a:t>
            </a:r>
            <a:endParaRPr/>
          </a:p>
          <a:p>
            <a:pPr marL="0" marR="0" lvl="0" indent="0" algn="ctr" rtl="0">
              <a:lnSpc>
                <a:spcPct val="100000"/>
              </a:lnSpc>
              <a:spcBef>
                <a:spcPts val="0"/>
              </a:spcBef>
              <a:spcAft>
                <a:spcPts val="0"/>
              </a:spcAft>
              <a:buNone/>
            </a:pPr>
            <a:r>
              <a:rPr lang="fr-FR" sz="1400" b="1" i="0" u="none" strike="noStrike" cap="none">
                <a:solidFill>
                  <a:schemeClr val="accent2"/>
                </a:solidFill>
                <a:latin typeface="Poppins SemiBold"/>
                <a:ea typeface="Poppins SemiBold"/>
                <a:cs typeface="Poppins SemiBold"/>
                <a:sym typeface="Poppins SemiBold"/>
              </a:rPr>
              <a:t>creation</a:t>
            </a:r>
            <a:endParaRPr sz="1400" b="1" i="0" u="none" strike="noStrike" cap="none">
              <a:solidFill>
                <a:schemeClr val="accent2"/>
              </a:solidFill>
              <a:latin typeface="Poppins SemiBold"/>
              <a:ea typeface="Poppins SemiBold"/>
              <a:cs typeface="Poppins SemiBold"/>
              <a:sym typeface="Poppins SemiBold"/>
            </a:endParaRPr>
          </a:p>
        </p:txBody>
      </p:sp>
      <p:sp>
        <p:nvSpPr>
          <p:cNvPr id="755" name="Google Shape;755;p29"/>
          <p:cNvSpPr txBox="1"/>
          <p:nvPr/>
        </p:nvSpPr>
        <p:spPr>
          <a:xfrm>
            <a:off x="2603091" y="4797434"/>
            <a:ext cx="973393"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1" i="0" u="none" strike="noStrike" cap="none">
                <a:solidFill>
                  <a:schemeClr val="accent2"/>
                </a:solidFill>
                <a:latin typeface="Poppins SemiBold"/>
                <a:ea typeface="Poppins SemiBold"/>
                <a:cs typeface="Poppins SemiBold"/>
                <a:sym typeface="Poppins SemiBold"/>
              </a:rPr>
              <a:t>Value</a:t>
            </a:r>
            <a:endParaRPr/>
          </a:p>
          <a:p>
            <a:pPr marL="0" marR="0" lvl="0" indent="0" algn="ctr" rtl="0">
              <a:lnSpc>
                <a:spcPct val="100000"/>
              </a:lnSpc>
              <a:spcBef>
                <a:spcPts val="0"/>
              </a:spcBef>
              <a:spcAft>
                <a:spcPts val="0"/>
              </a:spcAft>
              <a:buNone/>
            </a:pPr>
            <a:r>
              <a:rPr lang="fr-FR" sz="1400" b="1" i="0" u="none" strike="noStrike" cap="none">
                <a:solidFill>
                  <a:schemeClr val="accent2"/>
                </a:solidFill>
                <a:latin typeface="Poppins SemiBold"/>
                <a:ea typeface="Poppins SemiBold"/>
                <a:cs typeface="Poppins SemiBold"/>
                <a:sym typeface="Poppins SemiBold"/>
              </a:rPr>
              <a:t>increase</a:t>
            </a:r>
            <a:endParaRPr sz="1400" b="1" i="0" u="none" strike="noStrike" cap="none">
              <a:solidFill>
                <a:schemeClr val="accent2"/>
              </a:solidFill>
              <a:latin typeface="Poppins SemiBold"/>
              <a:ea typeface="Poppins SemiBold"/>
              <a:cs typeface="Poppins SemiBold"/>
              <a:sym typeface="Poppins SemiBold"/>
            </a:endParaRPr>
          </a:p>
        </p:txBody>
      </p:sp>
      <p:sp>
        <p:nvSpPr>
          <p:cNvPr id="756" name="Google Shape;756;p29"/>
          <p:cNvSpPr txBox="1"/>
          <p:nvPr/>
        </p:nvSpPr>
        <p:spPr>
          <a:xfrm>
            <a:off x="3827210" y="4440758"/>
            <a:ext cx="1246232"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Rapid response</a:t>
            </a:r>
            <a:endParaRPr sz="1000" b="0" i="0" u="none" strike="noStrike" cap="none">
              <a:solidFill>
                <a:schemeClr val="accent2"/>
              </a:solidFill>
              <a:latin typeface="Poppins Medium"/>
              <a:ea typeface="Poppins Medium"/>
              <a:cs typeface="Poppins Medium"/>
              <a:sym typeface="Poppins Medium"/>
            </a:endParaRPr>
          </a:p>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mechanisms</a:t>
            </a:r>
            <a:endParaRPr sz="1000" b="0" i="0" u="none" strike="noStrike" cap="none">
              <a:solidFill>
                <a:schemeClr val="accent2"/>
              </a:solidFill>
              <a:latin typeface="Poppins Medium"/>
              <a:ea typeface="Poppins Medium"/>
              <a:cs typeface="Poppins Medium"/>
              <a:sym typeface="Poppins Medium"/>
            </a:endParaRPr>
          </a:p>
        </p:txBody>
      </p:sp>
      <p:sp>
        <p:nvSpPr>
          <p:cNvPr id="757" name="Google Shape;757;p29"/>
          <p:cNvSpPr txBox="1"/>
          <p:nvPr/>
        </p:nvSpPr>
        <p:spPr>
          <a:xfrm>
            <a:off x="4756355" y="5074613"/>
            <a:ext cx="1048527"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International</a:t>
            </a:r>
            <a:endParaRPr/>
          </a:p>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engagement hubs</a:t>
            </a:r>
            <a:endParaRPr/>
          </a:p>
        </p:txBody>
      </p:sp>
      <p:sp>
        <p:nvSpPr>
          <p:cNvPr id="758" name="Google Shape;758;p29"/>
          <p:cNvSpPr txBox="1"/>
          <p:nvPr/>
        </p:nvSpPr>
        <p:spPr>
          <a:xfrm>
            <a:off x="3752074" y="5541288"/>
            <a:ext cx="1034844"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Knowledge</a:t>
            </a:r>
            <a:endParaRPr sz="1000" b="0" i="0" u="none" strike="noStrike" cap="none">
              <a:solidFill>
                <a:schemeClr val="accent2"/>
              </a:solidFill>
              <a:latin typeface="Poppins Medium"/>
              <a:ea typeface="Poppins Medium"/>
              <a:cs typeface="Poppins Medium"/>
              <a:sym typeface="Poppins Medium"/>
            </a:endParaRPr>
          </a:p>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hubs</a:t>
            </a:r>
            <a:endParaRPr/>
          </a:p>
        </p:txBody>
      </p:sp>
      <p:sp>
        <p:nvSpPr>
          <p:cNvPr id="759" name="Google Shape;759;p29"/>
          <p:cNvSpPr txBox="1"/>
          <p:nvPr/>
        </p:nvSpPr>
        <p:spPr>
          <a:xfrm>
            <a:off x="6569587" y="5042799"/>
            <a:ext cx="1087773"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Infrastructure</a:t>
            </a:r>
            <a:endParaRPr/>
          </a:p>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sharing</a:t>
            </a:r>
            <a:endParaRPr/>
          </a:p>
        </p:txBody>
      </p:sp>
      <p:sp>
        <p:nvSpPr>
          <p:cNvPr id="760" name="Google Shape;760;p29"/>
          <p:cNvSpPr txBox="1"/>
          <p:nvPr/>
        </p:nvSpPr>
        <p:spPr>
          <a:xfrm>
            <a:off x="6548203" y="2667426"/>
            <a:ext cx="1087774"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Joint public</a:t>
            </a:r>
            <a:endParaRPr/>
          </a:p>
          <a:p>
            <a:pPr marL="0" marR="0" lvl="0" indent="0" algn="ctr" rtl="0">
              <a:lnSpc>
                <a:spcPct val="100000"/>
              </a:lnSpc>
              <a:spcBef>
                <a:spcPts val="0"/>
              </a:spcBef>
              <a:spcAft>
                <a:spcPts val="0"/>
              </a:spcAft>
              <a:buNone/>
            </a:pPr>
            <a:r>
              <a:rPr lang="fr-FR" sz="1000" b="0" i="0" u="none" strike="noStrike" cap="none">
                <a:solidFill>
                  <a:schemeClr val="accent2"/>
                </a:solidFill>
                <a:latin typeface="Poppins Medium"/>
                <a:ea typeface="Poppins Medium"/>
                <a:cs typeface="Poppins Medium"/>
                <a:sym typeface="Poppins Medium"/>
              </a:rPr>
              <a:t>procurement</a:t>
            </a:r>
            <a:endParaRPr sz="1000" b="0" i="0" u="none" strike="noStrike" cap="none">
              <a:solidFill>
                <a:schemeClr val="accent2"/>
              </a:solidFill>
              <a:latin typeface="Poppins Medium"/>
              <a:ea typeface="Poppins Medium"/>
              <a:cs typeface="Poppins Medium"/>
              <a:sym typeface="Poppins Medium"/>
            </a:endParaRPr>
          </a:p>
        </p:txBody>
      </p:sp>
      <p:sp>
        <p:nvSpPr>
          <p:cNvPr id="761" name="Google Shape;761;p29"/>
          <p:cNvSpPr txBox="1"/>
          <p:nvPr/>
        </p:nvSpPr>
        <p:spPr>
          <a:xfrm>
            <a:off x="4195917" y="2773923"/>
            <a:ext cx="1047785"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000" b="0" i="0" u="none" strike="noStrike" cap="none">
                <a:solidFill>
                  <a:schemeClr val="accent4"/>
                </a:solidFill>
                <a:latin typeface="Poppins Medium"/>
                <a:ea typeface="Poppins Medium"/>
                <a:cs typeface="Poppins Medium"/>
                <a:sym typeface="Poppins Medium"/>
              </a:rPr>
              <a:t>Joint calls</a:t>
            </a:r>
            <a:endParaRPr/>
          </a:p>
        </p:txBody>
      </p:sp>
      <p:cxnSp>
        <p:nvCxnSpPr>
          <p:cNvPr id="762" name="Google Shape;762;p29"/>
          <p:cNvCxnSpPr/>
          <p:nvPr/>
        </p:nvCxnSpPr>
        <p:spPr>
          <a:xfrm>
            <a:off x="3622500" y="4004187"/>
            <a:ext cx="1622321" cy="0"/>
          </a:xfrm>
          <a:prstGeom prst="straightConnector1">
            <a:avLst/>
          </a:prstGeom>
          <a:noFill/>
          <a:ln w="31750" cap="rnd" cmpd="sng">
            <a:solidFill>
              <a:schemeClr val="accent2"/>
            </a:solidFill>
            <a:prstDash val="dot"/>
            <a:round/>
            <a:headEnd type="none" w="sm" len="sm"/>
            <a:tailEnd type="none" w="sm" len="sm"/>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75"/>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Good practice</a:t>
            </a:r>
            <a:endParaRPr/>
          </a:p>
        </p:txBody>
      </p:sp>
      <p:sp>
        <p:nvSpPr>
          <p:cNvPr id="362" name="Google Shape;362;p75"/>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err="1"/>
              <a:t>Implementation</a:t>
            </a:r>
            <a:endParaRPr sz="1200"/>
          </a:p>
        </p:txBody>
      </p:sp>
      <p:sp>
        <p:nvSpPr>
          <p:cNvPr id="363" name="Google Shape;363;p75"/>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26</a:t>
            </a:fld>
            <a:endParaRPr/>
          </a:p>
        </p:txBody>
      </p:sp>
      <p:sp>
        <p:nvSpPr>
          <p:cNvPr id="364" name="Google Shape;364;p75"/>
          <p:cNvSpPr txBox="1"/>
          <p:nvPr/>
        </p:nvSpPr>
        <p:spPr>
          <a:xfrm>
            <a:off x="3063709" y="2096156"/>
            <a:ext cx="1751488"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fr-FR" sz="3000" b="0" i="0" u="none" strike="noStrike" cap="none">
                <a:solidFill>
                  <a:schemeClr val="dk1"/>
                </a:solidFill>
                <a:latin typeface="Poppins Medium"/>
                <a:ea typeface="Poppins Medium"/>
                <a:cs typeface="Poppins Medium"/>
                <a:sym typeface="Poppins Medium"/>
              </a:rPr>
              <a:t>Open science</a:t>
            </a:r>
            <a:endParaRPr sz="1400" b="0" i="0" u="none" strike="noStrike" cap="none">
              <a:solidFill>
                <a:srgbClr val="000000"/>
              </a:solidFill>
              <a:latin typeface="Arial"/>
              <a:ea typeface="Arial"/>
              <a:cs typeface="Arial"/>
              <a:sym typeface="Arial"/>
            </a:endParaRPr>
          </a:p>
        </p:txBody>
      </p:sp>
      <p:sp>
        <p:nvSpPr>
          <p:cNvPr id="365" name="Google Shape;365;p75"/>
          <p:cNvSpPr txBox="1"/>
          <p:nvPr/>
        </p:nvSpPr>
        <p:spPr>
          <a:xfrm>
            <a:off x="7532387" y="2052714"/>
            <a:ext cx="1751488"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fr-FR" sz="3000" b="0" i="0" u="none" strike="noStrike" cap="none">
                <a:solidFill>
                  <a:schemeClr val="dk1"/>
                </a:solidFill>
                <a:latin typeface="Poppins Medium"/>
                <a:ea typeface="Poppins Medium"/>
                <a:cs typeface="Poppins Medium"/>
                <a:sym typeface="Poppins Medium"/>
              </a:rPr>
              <a:t>Data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r>
              <a:rPr lang="fr-FR" sz="3000" b="0" i="0" u="none" strike="noStrike" cap="none">
                <a:solidFill>
                  <a:schemeClr val="dk1"/>
                </a:solidFill>
                <a:latin typeface="Poppins Medium"/>
                <a:ea typeface="Poppins Medium"/>
                <a:cs typeface="Poppins Medium"/>
                <a:sym typeface="Poppins Medium"/>
              </a:rPr>
              <a:t>access</a:t>
            </a:r>
            <a:endParaRPr sz="3000" b="0" i="0" u="none" strike="noStrike" cap="none">
              <a:solidFill>
                <a:schemeClr val="dk1"/>
              </a:solidFill>
              <a:latin typeface="Poppins Medium"/>
              <a:ea typeface="Poppins Medium"/>
              <a:cs typeface="Poppins Medium"/>
              <a:sym typeface="Poppins Medium"/>
            </a:endParaRPr>
          </a:p>
        </p:txBody>
      </p:sp>
      <p:sp>
        <p:nvSpPr>
          <p:cNvPr id="366" name="Google Shape;366;p75"/>
          <p:cNvSpPr txBox="1"/>
          <p:nvPr/>
        </p:nvSpPr>
        <p:spPr>
          <a:xfrm>
            <a:off x="3131390" y="4537218"/>
            <a:ext cx="1751488"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fr-FR" sz="3000" b="0" i="0" u="none" strike="noStrike" cap="none">
                <a:solidFill>
                  <a:schemeClr val="dk1"/>
                </a:solidFill>
                <a:latin typeface="Poppins Medium"/>
                <a:ea typeface="Poppins Medium"/>
                <a:cs typeface="Poppins Medium"/>
                <a:sym typeface="Poppins Medium"/>
              </a:rPr>
              <a:t>Ocean</a:t>
            </a:r>
            <a:br>
              <a:rPr lang="fr-FR" sz="3000" b="0" i="0" u="none" strike="noStrike" cap="none">
                <a:solidFill>
                  <a:schemeClr val="dk1"/>
                </a:solidFill>
                <a:latin typeface="Poppins Medium"/>
                <a:ea typeface="Poppins Medium"/>
                <a:cs typeface="Poppins Medium"/>
                <a:sym typeface="Poppins Medium"/>
              </a:rPr>
            </a:br>
            <a:r>
              <a:rPr lang="fr-FR" sz="3000" b="0" i="0" u="none" strike="noStrike" cap="none">
                <a:solidFill>
                  <a:schemeClr val="dk1"/>
                </a:solidFill>
                <a:latin typeface="Poppins Medium"/>
                <a:ea typeface="Poppins Medium"/>
                <a:cs typeface="Poppins Medium"/>
                <a:sym typeface="Poppins Medium"/>
              </a:rPr>
              <a:t>literacy</a:t>
            </a:r>
            <a:endParaRPr sz="3000" b="0" i="0" u="none" strike="noStrike" cap="none">
              <a:solidFill>
                <a:schemeClr val="dk1"/>
              </a:solidFill>
              <a:latin typeface="Poppins Medium"/>
              <a:ea typeface="Poppins Medium"/>
              <a:cs typeface="Poppins Medium"/>
              <a:sym typeface="Poppins Medium"/>
            </a:endParaRPr>
          </a:p>
        </p:txBody>
      </p:sp>
      <p:sp>
        <p:nvSpPr>
          <p:cNvPr id="367" name="Google Shape;367;p75"/>
          <p:cNvSpPr txBox="1"/>
          <p:nvPr/>
        </p:nvSpPr>
        <p:spPr>
          <a:xfrm>
            <a:off x="7569329" y="4537218"/>
            <a:ext cx="2701638"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fr-FR" sz="3000" b="0" i="0" u="none" strike="noStrike" cap="none">
                <a:solidFill>
                  <a:schemeClr val="dk1"/>
                </a:solidFill>
                <a:latin typeface="Poppins Medium"/>
                <a:ea typeface="Poppins Medium"/>
                <a:cs typeface="Poppins Medium"/>
                <a:sym typeface="Poppins Medium"/>
              </a:rPr>
              <a:t>Trans-disciplinarity</a:t>
            </a:r>
            <a:endParaRPr sz="3000" b="0" i="0" u="none" strike="noStrike" cap="none">
              <a:solidFill>
                <a:schemeClr val="dk1"/>
              </a:solidFill>
              <a:latin typeface="Poppins Medium"/>
              <a:ea typeface="Poppins Medium"/>
              <a:cs typeface="Poppins Medium"/>
              <a:sym typeface="Poppins Medium"/>
            </a:endParaRPr>
          </a:p>
        </p:txBody>
      </p:sp>
      <p:cxnSp>
        <p:nvCxnSpPr>
          <p:cNvPr id="368" name="Google Shape;368;p75"/>
          <p:cNvCxnSpPr/>
          <p:nvPr/>
        </p:nvCxnSpPr>
        <p:spPr>
          <a:xfrm>
            <a:off x="5526102" y="1897454"/>
            <a:ext cx="0" cy="1560877"/>
          </a:xfrm>
          <a:prstGeom prst="straightConnector1">
            <a:avLst/>
          </a:prstGeom>
          <a:noFill/>
          <a:ln w="12700" cap="flat" cmpd="sng">
            <a:solidFill>
              <a:srgbClr val="0C182A"/>
            </a:solidFill>
            <a:prstDash val="solid"/>
            <a:round/>
            <a:headEnd type="none" w="sm" len="sm"/>
            <a:tailEnd type="none" w="sm" len="sm"/>
          </a:ln>
        </p:spPr>
      </p:cxnSp>
      <p:cxnSp>
        <p:nvCxnSpPr>
          <p:cNvPr id="369" name="Google Shape;369;p75"/>
          <p:cNvCxnSpPr/>
          <p:nvPr/>
        </p:nvCxnSpPr>
        <p:spPr>
          <a:xfrm>
            <a:off x="5540412" y="4264610"/>
            <a:ext cx="0" cy="1560877"/>
          </a:xfrm>
          <a:prstGeom prst="straightConnector1">
            <a:avLst/>
          </a:prstGeom>
          <a:noFill/>
          <a:ln w="12700" cap="flat" cmpd="sng">
            <a:solidFill>
              <a:srgbClr val="0C182A"/>
            </a:solidFill>
            <a:prstDash val="solid"/>
            <a:round/>
            <a:headEnd type="none" w="sm" len="sm"/>
            <a:tailEnd type="none" w="sm" len="sm"/>
          </a:ln>
        </p:spPr>
      </p:cxnSp>
      <p:sp>
        <p:nvSpPr>
          <p:cNvPr id="370" name="Google Shape;370;p75"/>
          <p:cNvSpPr txBox="1"/>
          <p:nvPr/>
        </p:nvSpPr>
        <p:spPr>
          <a:xfrm>
            <a:off x="1628133" y="4478435"/>
            <a:ext cx="1324402"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200"/>
              <a:buFont typeface="Arial"/>
              <a:buNone/>
            </a:pPr>
            <a:r>
              <a:rPr lang="fr-FR" sz="7200" b="0" i="0" u="none" strike="noStrike" cap="none">
                <a:solidFill>
                  <a:schemeClr val="dk1"/>
                </a:solidFill>
                <a:latin typeface="Poppins Medium"/>
                <a:ea typeface="Poppins Medium"/>
                <a:cs typeface="Poppins Medium"/>
                <a:sym typeface="Poppins Medium"/>
              </a:rPr>
              <a:t>03</a:t>
            </a:r>
            <a:endParaRPr sz="1400" b="0" i="0" u="none" strike="noStrike" cap="none">
              <a:solidFill>
                <a:srgbClr val="000000"/>
              </a:solidFill>
              <a:latin typeface="Arial"/>
              <a:ea typeface="Arial"/>
              <a:cs typeface="Arial"/>
              <a:sym typeface="Arial"/>
            </a:endParaRPr>
          </a:p>
        </p:txBody>
      </p:sp>
      <p:sp>
        <p:nvSpPr>
          <p:cNvPr id="371" name="Google Shape;371;p75"/>
          <p:cNvSpPr txBox="1"/>
          <p:nvPr/>
        </p:nvSpPr>
        <p:spPr>
          <a:xfrm>
            <a:off x="6010126" y="2039651"/>
            <a:ext cx="1308371"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200"/>
              <a:buFont typeface="Arial"/>
              <a:buNone/>
            </a:pPr>
            <a:r>
              <a:rPr lang="fr-FR" sz="7200" b="0" i="0" u="none" strike="noStrike" cap="none">
                <a:solidFill>
                  <a:schemeClr val="dk1"/>
                </a:solidFill>
                <a:latin typeface="Poppins Medium"/>
                <a:ea typeface="Poppins Medium"/>
                <a:cs typeface="Poppins Medium"/>
                <a:sym typeface="Poppins Medium"/>
              </a:rPr>
              <a:t>02</a:t>
            </a:r>
            <a:endParaRPr sz="1400" b="0" i="0" u="none" strike="noStrike" cap="none">
              <a:solidFill>
                <a:srgbClr val="000000"/>
              </a:solidFill>
              <a:latin typeface="Arial"/>
              <a:ea typeface="Arial"/>
              <a:cs typeface="Arial"/>
              <a:sym typeface="Arial"/>
            </a:endParaRPr>
          </a:p>
        </p:txBody>
      </p:sp>
      <p:sp>
        <p:nvSpPr>
          <p:cNvPr id="372" name="Google Shape;372;p75"/>
          <p:cNvSpPr txBox="1"/>
          <p:nvPr/>
        </p:nvSpPr>
        <p:spPr>
          <a:xfrm>
            <a:off x="1820156" y="2056953"/>
            <a:ext cx="1099981"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200"/>
              <a:buFont typeface="Arial"/>
              <a:buNone/>
            </a:pPr>
            <a:r>
              <a:rPr lang="fr-FR" sz="7200" b="0" i="0" u="none" strike="noStrike" cap="none">
                <a:solidFill>
                  <a:schemeClr val="dk1"/>
                </a:solidFill>
                <a:latin typeface="Poppins Medium"/>
                <a:ea typeface="Poppins Medium"/>
                <a:cs typeface="Poppins Medium"/>
                <a:sym typeface="Poppins Medium"/>
              </a:rPr>
              <a:t>01</a:t>
            </a:r>
            <a:endParaRPr sz="1400" b="0" i="0" u="none" strike="noStrike" cap="none">
              <a:solidFill>
                <a:srgbClr val="000000"/>
              </a:solidFill>
              <a:latin typeface="Arial"/>
              <a:ea typeface="Arial"/>
              <a:cs typeface="Arial"/>
              <a:sym typeface="Arial"/>
            </a:endParaRPr>
          </a:p>
        </p:txBody>
      </p:sp>
      <p:sp>
        <p:nvSpPr>
          <p:cNvPr id="373" name="Google Shape;373;p75"/>
          <p:cNvSpPr txBox="1"/>
          <p:nvPr/>
        </p:nvSpPr>
        <p:spPr>
          <a:xfrm>
            <a:off x="6010126" y="4478434"/>
            <a:ext cx="1374094"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200"/>
              <a:buFont typeface="Arial"/>
              <a:buNone/>
            </a:pPr>
            <a:r>
              <a:rPr lang="fr-FR" sz="7200" b="0" i="0" u="none" strike="noStrike" cap="none">
                <a:solidFill>
                  <a:schemeClr val="dk1"/>
                </a:solidFill>
                <a:latin typeface="Poppins Medium"/>
                <a:ea typeface="Poppins Medium"/>
                <a:cs typeface="Poppins Medium"/>
                <a:sym typeface="Poppins Medium"/>
              </a:rPr>
              <a:t>04</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sp>
        <p:nvSpPr>
          <p:cNvPr id="784" name="Google Shape;784;p31"/>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From Knowledge to Impact: </a:t>
            </a:r>
            <a:br>
              <a:rPr lang="fr-FR"/>
            </a:br>
            <a:r>
              <a:rPr lang="fr-FR"/>
              <a:t>Transforming research into Action </a:t>
            </a:r>
            <a:endParaRPr/>
          </a:p>
        </p:txBody>
      </p:sp>
      <p:sp>
        <p:nvSpPr>
          <p:cNvPr id="785" name="Google Shape;785;p31"/>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New strategy Framework</a:t>
            </a:r>
            <a:endParaRPr sz="1200"/>
          </a:p>
        </p:txBody>
      </p:sp>
      <p:sp>
        <p:nvSpPr>
          <p:cNvPr id="786" name="Google Shape;786;p31"/>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27</a:t>
            </a:fld>
            <a:endParaRPr/>
          </a:p>
        </p:txBody>
      </p:sp>
      <p:sp>
        <p:nvSpPr>
          <p:cNvPr id="787" name="Google Shape;787;p31"/>
          <p:cNvSpPr/>
          <p:nvPr/>
        </p:nvSpPr>
        <p:spPr>
          <a:xfrm>
            <a:off x="4498625" y="2890284"/>
            <a:ext cx="2761861" cy="2761861"/>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2000" b="1" i="0" u="none" strike="noStrike" cap="none">
                <a:solidFill>
                  <a:schemeClr val="accent2"/>
                </a:solidFill>
                <a:latin typeface="Poppins SemiBold"/>
                <a:ea typeface="Poppins SemiBold"/>
                <a:cs typeface="Poppins SemiBold"/>
                <a:sym typeface="Poppins SemiBold"/>
              </a:rPr>
              <a:t>JPI OCEANS</a:t>
            </a:r>
            <a:endParaRPr/>
          </a:p>
        </p:txBody>
      </p:sp>
      <p:sp>
        <p:nvSpPr>
          <p:cNvPr id="788" name="Google Shape;788;p31"/>
          <p:cNvSpPr/>
          <p:nvPr/>
        </p:nvSpPr>
        <p:spPr>
          <a:xfrm>
            <a:off x="4033679" y="2425338"/>
            <a:ext cx="3691753" cy="3691753"/>
          </a:xfrm>
          <a:prstGeom prst="ellipse">
            <a:avLst/>
          </a:prstGeom>
          <a:noFill/>
          <a:ln w="28575" cap="rnd" cmpd="sng">
            <a:solidFill>
              <a:schemeClr val="dk1"/>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9" name="Google Shape;789;p31"/>
          <p:cNvSpPr/>
          <p:nvPr/>
        </p:nvSpPr>
        <p:spPr>
          <a:xfrm>
            <a:off x="6699064" y="2746115"/>
            <a:ext cx="2276669" cy="801048"/>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1400" b="1" i="0" u="none" strike="noStrike" cap="none">
                <a:solidFill>
                  <a:schemeClr val="lt1"/>
                </a:solidFill>
                <a:latin typeface="Poppins SemiBold"/>
                <a:ea typeface="Poppins SemiBold"/>
                <a:cs typeface="Poppins SemiBold"/>
                <a:sym typeface="Poppins SemiBold"/>
              </a:rPr>
              <a:t>POLICY</a:t>
            </a:r>
            <a:endParaRPr sz="800" b="0" i="0" u="none" strike="noStrike" cap="none">
              <a:solidFill>
                <a:schemeClr val="lt1"/>
              </a:solidFill>
              <a:latin typeface="Poppins"/>
              <a:ea typeface="Poppins"/>
              <a:cs typeface="Poppins"/>
              <a:sym typeface="Poppins"/>
            </a:endParaRPr>
          </a:p>
          <a:p>
            <a:pPr marL="0" marR="0" lvl="0" indent="0" algn="ctr" rtl="0">
              <a:lnSpc>
                <a:spcPct val="150000"/>
              </a:lnSpc>
              <a:spcBef>
                <a:spcPts val="0"/>
              </a:spcBef>
              <a:spcAft>
                <a:spcPts val="0"/>
              </a:spcAft>
              <a:buNone/>
            </a:pPr>
            <a:r>
              <a:rPr lang="fr-FR" sz="1000" b="0" i="0" u="none" strike="noStrike" cap="none">
                <a:solidFill>
                  <a:schemeClr val="lt1"/>
                </a:solidFill>
                <a:latin typeface="Poppins"/>
                <a:ea typeface="Poppins"/>
                <a:cs typeface="Poppins"/>
                <a:sym typeface="Poppins"/>
              </a:rPr>
              <a:t>Policy recommendations</a:t>
            </a:r>
            <a:endParaRPr sz="1000" b="0" i="0" u="none" strike="noStrike" cap="none">
              <a:solidFill>
                <a:schemeClr val="lt1"/>
              </a:solidFill>
              <a:latin typeface="Poppins"/>
              <a:ea typeface="Poppins"/>
              <a:cs typeface="Poppins"/>
              <a:sym typeface="Poppins"/>
            </a:endParaRPr>
          </a:p>
          <a:p>
            <a:pPr marL="0" marR="0" lvl="0" indent="0" algn="ctr" rtl="0">
              <a:lnSpc>
                <a:spcPct val="100000"/>
              </a:lnSpc>
              <a:spcBef>
                <a:spcPts val="0"/>
              </a:spcBef>
              <a:spcAft>
                <a:spcPts val="0"/>
              </a:spcAft>
              <a:buNone/>
            </a:pPr>
            <a:r>
              <a:rPr lang="fr-FR" sz="1000" b="0" i="0" u="none" strike="noStrike" cap="none">
                <a:solidFill>
                  <a:schemeClr val="lt1"/>
                </a:solidFill>
                <a:latin typeface="Poppins"/>
                <a:ea typeface="Poppins"/>
                <a:cs typeface="Poppins"/>
                <a:sym typeface="Poppins"/>
              </a:rPr>
              <a:t>Targeted briefings</a:t>
            </a:r>
            <a:endParaRPr/>
          </a:p>
        </p:txBody>
      </p:sp>
      <p:sp>
        <p:nvSpPr>
          <p:cNvPr id="790" name="Google Shape;790;p31"/>
          <p:cNvSpPr/>
          <p:nvPr/>
        </p:nvSpPr>
        <p:spPr>
          <a:xfrm>
            <a:off x="7216686" y="1952669"/>
            <a:ext cx="2276669" cy="801048"/>
          </a:xfrm>
          <a:prstGeom prst="rect">
            <a:avLst/>
          </a:prstGeom>
          <a:solidFill>
            <a:schemeClr val="accent4"/>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1400" b="1" i="0" u="none" strike="noStrike" cap="none">
                <a:solidFill>
                  <a:schemeClr val="accent6"/>
                </a:solidFill>
                <a:latin typeface="Poppins SemiBold"/>
                <a:ea typeface="Poppins SemiBold"/>
                <a:cs typeface="Poppins SemiBold"/>
                <a:sym typeface="Poppins SemiBold"/>
              </a:rPr>
              <a:t>POLICY IMPACT</a:t>
            </a:r>
            <a:endParaRPr sz="1100" b="0" i="0" u="none" strike="noStrike" cap="none">
              <a:solidFill>
                <a:schemeClr val="accent6"/>
              </a:solidFill>
              <a:latin typeface="Poppins"/>
              <a:ea typeface="Poppins"/>
              <a:cs typeface="Poppins"/>
              <a:sym typeface="Poppins"/>
            </a:endParaRPr>
          </a:p>
          <a:p>
            <a:pPr marL="0" marR="0" lvl="0" indent="0" algn="ctr" rtl="0">
              <a:lnSpc>
                <a:spcPct val="150000"/>
              </a:lnSpc>
              <a:spcBef>
                <a:spcPts val="0"/>
              </a:spcBef>
              <a:spcAft>
                <a:spcPts val="0"/>
              </a:spcAft>
              <a:buNone/>
            </a:pPr>
            <a:r>
              <a:rPr lang="fr-FR" sz="1000" b="0" i="0" u="none" strike="noStrike" cap="none">
                <a:solidFill>
                  <a:schemeClr val="accent6"/>
                </a:solidFill>
                <a:latin typeface="Poppins"/>
                <a:ea typeface="Poppins"/>
                <a:cs typeface="Poppins"/>
                <a:sym typeface="Poppins"/>
              </a:rPr>
              <a:t>Informed Decision-Making</a:t>
            </a:r>
            <a:endParaRPr sz="1000" b="0" i="0" u="none" strike="noStrike" cap="none">
              <a:solidFill>
                <a:schemeClr val="accent6"/>
              </a:solidFill>
              <a:latin typeface="Poppins"/>
              <a:ea typeface="Poppins"/>
              <a:cs typeface="Poppins"/>
              <a:sym typeface="Poppins"/>
            </a:endParaRPr>
          </a:p>
        </p:txBody>
      </p:sp>
      <p:sp>
        <p:nvSpPr>
          <p:cNvPr id="791" name="Google Shape;791;p31"/>
          <p:cNvSpPr/>
          <p:nvPr/>
        </p:nvSpPr>
        <p:spPr>
          <a:xfrm>
            <a:off x="6699064" y="4890504"/>
            <a:ext cx="2276669" cy="801048"/>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fr-FR" sz="1300" b="1" i="0" u="none" strike="noStrike" cap="none">
                <a:solidFill>
                  <a:schemeClr val="lt1"/>
                </a:solidFill>
                <a:latin typeface="Poppins SemiBold"/>
                <a:ea typeface="Poppins SemiBold"/>
                <a:cs typeface="Poppins SemiBold"/>
                <a:sym typeface="Poppins SemiBold"/>
              </a:rPr>
              <a:t>SCIENTIFIC COMMUNITY</a:t>
            </a:r>
            <a:endParaRPr sz="1300" b="0" i="0" u="none" strike="noStrike" cap="none">
              <a:solidFill>
                <a:schemeClr val="lt1"/>
              </a:solidFill>
              <a:latin typeface="Poppins"/>
              <a:ea typeface="Poppins"/>
              <a:cs typeface="Poppins"/>
              <a:sym typeface="Poppins"/>
            </a:endParaRPr>
          </a:p>
          <a:p>
            <a:pPr marL="0" marR="0" lvl="0" indent="0" algn="ctr" rtl="0">
              <a:lnSpc>
                <a:spcPct val="100000"/>
              </a:lnSpc>
              <a:spcBef>
                <a:spcPts val="0"/>
              </a:spcBef>
              <a:spcAft>
                <a:spcPts val="0"/>
              </a:spcAft>
              <a:buNone/>
            </a:pPr>
            <a:r>
              <a:rPr lang="fr-FR" sz="1000" b="0" i="0" u="none" strike="noStrike" cap="none">
                <a:solidFill>
                  <a:schemeClr val="lt1"/>
                </a:solidFill>
                <a:latin typeface="Poppins"/>
                <a:ea typeface="Poppins"/>
                <a:cs typeface="Poppins"/>
                <a:sym typeface="Poppins"/>
              </a:rPr>
              <a:t>Collaboration and exchange</a:t>
            </a:r>
            <a:br>
              <a:rPr lang="fr-FR" sz="1000" b="0" i="0" u="none" strike="noStrike" cap="none">
                <a:solidFill>
                  <a:schemeClr val="lt1"/>
                </a:solidFill>
                <a:latin typeface="Poppins"/>
                <a:ea typeface="Poppins"/>
                <a:cs typeface="Poppins"/>
                <a:sym typeface="Poppins"/>
              </a:rPr>
            </a:br>
            <a:r>
              <a:rPr lang="fr-FR" sz="1000" b="0" i="0" u="none" strike="noStrike" cap="none">
                <a:solidFill>
                  <a:schemeClr val="lt1"/>
                </a:solidFill>
                <a:latin typeface="Poppins"/>
                <a:ea typeface="Poppins"/>
                <a:cs typeface="Poppins"/>
                <a:sym typeface="Poppins"/>
              </a:rPr>
              <a:t>Scientific synthesis</a:t>
            </a:r>
            <a:endParaRPr sz="1000" b="0" i="0" u="none" strike="noStrike" cap="none">
              <a:solidFill>
                <a:schemeClr val="lt1"/>
              </a:solidFill>
              <a:latin typeface="Poppins"/>
              <a:ea typeface="Poppins"/>
              <a:cs typeface="Poppins"/>
              <a:sym typeface="Poppins"/>
            </a:endParaRPr>
          </a:p>
        </p:txBody>
      </p:sp>
      <p:sp>
        <p:nvSpPr>
          <p:cNvPr id="792" name="Google Shape;792;p31"/>
          <p:cNvSpPr/>
          <p:nvPr/>
        </p:nvSpPr>
        <p:spPr>
          <a:xfrm>
            <a:off x="7216686" y="5685872"/>
            <a:ext cx="2276669" cy="801048"/>
          </a:xfrm>
          <a:prstGeom prst="rect">
            <a:avLst/>
          </a:prstGeom>
          <a:solidFill>
            <a:schemeClr val="accent4"/>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1400" b="1" i="0" u="none" strike="noStrike" cap="none">
                <a:solidFill>
                  <a:schemeClr val="accent6"/>
                </a:solidFill>
                <a:latin typeface="Poppins SemiBold"/>
                <a:ea typeface="Poppins SemiBold"/>
                <a:cs typeface="Poppins SemiBold"/>
                <a:sym typeface="Poppins SemiBold"/>
              </a:rPr>
              <a:t>SCIENTIFIC IMPACT</a:t>
            </a:r>
            <a:endParaRPr sz="1100" b="0" i="0" u="none" strike="noStrike" cap="none">
              <a:solidFill>
                <a:schemeClr val="accent6"/>
              </a:solidFill>
              <a:latin typeface="Poppins"/>
              <a:ea typeface="Poppins"/>
              <a:cs typeface="Poppins"/>
              <a:sym typeface="Poppins"/>
            </a:endParaRPr>
          </a:p>
          <a:p>
            <a:pPr marL="0" marR="0" lvl="0" indent="0" algn="ctr" rtl="0">
              <a:lnSpc>
                <a:spcPct val="100000"/>
              </a:lnSpc>
              <a:spcBef>
                <a:spcPts val="0"/>
              </a:spcBef>
              <a:spcAft>
                <a:spcPts val="0"/>
              </a:spcAft>
              <a:buNone/>
            </a:pPr>
            <a:r>
              <a:rPr lang="fr-FR" sz="1000" b="0" i="0" u="none" strike="noStrike" cap="none">
                <a:solidFill>
                  <a:schemeClr val="accent6"/>
                </a:solidFill>
                <a:latin typeface="Poppins"/>
                <a:ea typeface="Poppins"/>
                <a:cs typeface="Poppins"/>
                <a:sym typeface="Poppins"/>
              </a:rPr>
              <a:t>Scientific &amp; </a:t>
            </a:r>
            <a:br>
              <a:rPr lang="fr-FR" sz="1000" b="0" i="0" u="none" strike="noStrike" cap="none">
                <a:solidFill>
                  <a:schemeClr val="accent6"/>
                </a:solidFill>
                <a:latin typeface="Poppins"/>
                <a:ea typeface="Poppins"/>
                <a:cs typeface="Poppins"/>
                <a:sym typeface="Poppins"/>
              </a:rPr>
            </a:br>
            <a:r>
              <a:rPr lang="fr-FR" sz="1000" b="0" i="0" u="none" strike="noStrike" cap="none">
                <a:solidFill>
                  <a:schemeClr val="accent6"/>
                </a:solidFill>
                <a:latin typeface="Poppins"/>
                <a:ea typeface="Poppins"/>
                <a:cs typeface="Poppins"/>
                <a:sym typeface="Poppins"/>
              </a:rPr>
              <a:t>methodological advances</a:t>
            </a:r>
            <a:endParaRPr sz="1000" b="0" i="0" u="none" strike="noStrike" cap="none">
              <a:solidFill>
                <a:schemeClr val="accent6"/>
              </a:solidFill>
              <a:latin typeface="Poppins"/>
              <a:ea typeface="Poppins"/>
              <a:cs typeface="Poppins"/>
              <a:sym typeface="Poppins"/>
            </a:endParaRPr>
          </a:p>
        </p:txBody>
      </p:sp>
      <p:sp>
        <p:nvSpPr>
          <p:cNvPr id="793" name="Google Shape;793;p31"/>
          <p:cNvSpPr/>
          <p:nvPr/>
        </p:nvSpPr>
        <p:spPr>
          <a:xfrm>
            <a:off x="2783378" y="4890504"/>
            <a:ext cx="2276669" cy="801048"/>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fr-FR" sz="1300" b="1" i="0" u="none" strike="noStrike" cap="none">
                <a:solidFill>
                  <a:schemeClr val="lt1"/>
                </a:solidFill>
                <a:latin typeface="Poppins SemiBold"/>
                <a:ea typeface="Poppins SemiBold"/>
                <a:cs typeface="Poppins SemiBold"/>
                <a:sym typeface="Poppins SemiBold"/>
              </a:rPr>
              <a:t>BUSINESS &amp; INDUSTRY</a:t>
            </a:r>
            <a:endParaRPr sz="1300" b="0" i="0" u="none" strike="noStrike" cap="none">
              <a:solidFill>
                <a:schemeClr val="lt1"/>
              </a:solidFill>
              <a:latin typeface="Poppins"/>
              <a:ea typeface="Poppins"/>
              <a:cs typeface="Poppins"/>
              <a:sym typeface="Poppins"/>
            </a:endParaRPr>
          </a:p>
          <a:p>
            <a:pPr marL="0" marR="0" lvl="0" indent="0" algn="ctr" rtl="0">
              <a:lnSpc>
                <a:spcPct val="100000"/>
              </a:lnSpc>
              <a:spcBef>
                <a:spcPts val="0"/>
              </a:spcBef>
              <a:spcAft>
                <a:spcPts val="0"/>
              </a:spcAft>
              <a:buNone/>
            </a:pPr>
            <a:r>
              <a:rPr lang="fr-FR" sz="1000" b="0" i="0" u="none" strike="noStrike" cap="none">
                <a:solidFill>
                  <a:schemeClr val="lt1"/>
                </a:solidFill>
                <a:latin typeface="Poppins"/>
                <a:ea typeface="Poppins"/>
                <a:cs typeface="Poppins"/>
                <a:sym typeface="Poppins"/>
              </a:rPr>
              <a:t>Technology transfer</a:t>
            </a:r>
            <a:endParaRPr sz="1000" b="0" i="0" u="none" strike="noStrike" cap="none">
              <a:solidFill>
                <a:schemeClr val="lt1"/>
              </a:solidFill>
              <a:latin typeface="Poppins"/>
              <a:ea typeface="Poppins"/>
              <a:cs typeface="Poppins"/>
              <a:sym typeface="Poppins"/>
            </a:endParaRPr>
          </a:p>
        </p:txBody>
      </p:sp>
      <p:sp>
        <p:nvSpPr>
          <p:cNvPr id="794" name="Google Shape;794;p31"/>
          <p:cNvSpPr/>
          <p:nvPr/>
        </p:nvSpPr>
        <p:spPr>
          <a:xfrm>
            <a:off x="2287303" y="5685872"/>
            <a:ext cx="2276669" cy="801048"/>
          </a:xfrm>
          <a:prstGeom prst="rect">
            <a:avLst/>
          </a:prstGeom>
          <a:solidFill>
            <a:schemeClr val="accent4"/>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1400" b="1" i="0" u="none" strike="noStrike" cap="none">
                <a:solidFill>
                  <a:schemeClr val="accent6"/>
                </a:solidFill>
                <a:latin typeface="Poppins SemiBold"/>
                <a:ea typeface="Poppins SemiBold"/>
                <a:cs typeface="Poppins SemiBold"/>
                <a:sym typeface="Poppins SemiBold"/>
              </a:rPr>
              <a:t>ECONOMIC IMPACT</a:t>
            </a:r>
            <a:endParaRPr sz="1100" b="0" i="0" u="none" strike="noStrike" cap="none">
              <a:solidFill>
                <a:schemeClr val="accent6"/>
              </a:solidFill>
              <a:latin typeface="Poppins"/>
              <a:ea typeface="Poppins"/>
              <a:cs typeface="Poppins"/>
              <a:sym typeface="Poppins"/>
            </a:endParaRPr>
          </a:p>
          <a:p>
            <a:pPr marL="0" marR="0" lvl="0" indent="0" algn="ctr" rtl="0">
              <a:lnSpc>
                <a:spcPct val="100000"/>
              </a:lnSpc>
              <a:spcBef>
                <a:spcPts val="0"/>
              </a:spcBef>
              <a:spcAft>
                <a:spcPts val="0"/>
              </a:spcAft>
              <a:buNone/>
            </a:pPr>
            <a:r>
              <a:rPr lang="fr-FR" sz="1000" b="0" i="0" u="none" strike="noStrike" cap="none">
                <a:solidFill>
                  <a:schemeClr val="accent6"/>
                </a:solidFill>
                <a:latin typeface="Poppins"/>
                <a:ea typeface="Poppins"/>
                <a:cs typeface="Poppins"/>
                <a:sym typeface="Poppins"/>
              </a:rPr>
              <a:t>Innovation</a:t>
            </a:r>
            <a:br>
              <a:rPr lang="fr-FR" sz="1000" b="0" i="0" u="none" strike="noStrike" cap="none">
                <a:solidFill>
                  <a:schemeClr val="accent6"/>
                </a:solidFill>
                <a:latin typeface="Poppins"/>
                <a:ea typeface="Poppins"/>
                <a:cs typeface="Poppins"/>
                <a:sym typeface="Poppins"/>
              </a:rPr>
            </a:br>
            <a:r>
              <a:rPr lang="fr-FR" sz="1000" b="0" i="0" u="none" strike="noStrike" cap="none">
                <a:solidFill>
                  <a:schemeClr val="accent6"/>
                </a:solidFill>
                <a:latin typeface="Poppins"/>
                <a:ea typeface="Poppins"/>
                <a:cs typeface="Poppins"/>
                <a:sym typeface="Poppins"/>
              </a:rPr>
              <a:t>Sustainable practices</a:t>
            </a:r>
            <a:endParaRPr/>
          </a:p>
        </p:txBody>
      </p:sp>
      <p:sp>
        <p:nvSpPr>
          <p:cNvPr id="795" name="Google Shape;795;p31"/>
          <p:cNvSpPr/>
          <p:nvPr/>
        </p:nvSpPr>
        <p:spPr>
          <a:xfrm>
            <a:off x="2783377" y="2746115"/>
            <a:ext cx="2276669" cy="801048"/>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1400" b="1" i="0" u="none" strike="noStrike" cap="none">
                <a:solidFill>
                  <a:schemeClr val="lt1"/>
                </a:solidFill>
                <a:latin typeface="Poppins SemiBold"/>
                <a:ea typeface="Poppins SemiBold"/>
                <a:cs typeface="Poppins SemiBold"/>
                <a:sym typeface="Poppins SemiBold"/>
              </a:rPr>
              <a:t>CIVIL SOCIETY</a:t>
            </a:r>
            <a:endParaRPr sz="800" b="0" i="0" u="none" strike="noStrike" cap="none">
              <a:solidFill>
                <a:schemeClr val="lt1"/>
              </a:solidFill>
              <a:latin typeface="Poppins"/>
              <a:ea typeface="Poppins"/>
              <a:cs typeface="Poppins"/>
              <a:sym typeface="Poppins"/>
            </a:endParaRPr>
          </a:p>
          <a:p>
            <a:pPr marL="0" marR="0" lvl="0" indent="0" algn="ctr" rtl="0">
              <a:lnSpc>
                <a:spcPct val="150000"/>
              </a:lnSpc>
              <a:spcBef>
                <a:spcPts val="0"/>
              </a:spcBef>
              <a:spcAft>
                <a:spcPts val="0"/>
              </a:spcAft>
              <a:buNone/>
            </a:pPr>
            <a:r>
              <a:rPr lang="fr-FR" sz="1000" b="0" i="0" u="none" strike="noStrike" cap="none">
                <a:solidFill>
                  <a:schemeClr val="lt1"/>
                </a:solidFill>
                <a:latin typeface="Poppins"/>
                <a:ea typeface="Poppins"/>
                <a:cs typeface="Poppins"/>
                <a:sym typeface="Poppins"/>
              </a:rPr>
              <a:t>Ocean literacy initiatives</a:t>
            </a:r>
            <a:br>
              <a:rPr lang="fr-FR" sz="1000" b="0" i="0" u="none" strike="noStrike" cap="none">
                <a:solidFill>
                  <a:schemeClr val="lt1"/>
                </a:solidFill>
                <a:latin typeface="Poppins"/>
                <a:ea typeface="Poppins"/>
                <a:cs typeface="Poppins"/>
                <a:sym typeface="Poppins"/>
              </a:rPr>
            </a:br>
            <a:r>
              <a:rPr lang="fr-FR" sz="1000" b="0" i="0" u="none" strike="noStrike" cap="none">
                <a:solidFill>
                  <a:schemeClr val="lt1"/>
                </a:solidFill>
                <a:latin typeface="Poppins"/>
                <a:ea typeface="Poppins"/>
                <a:cs typeface="Poppins"/>
                <a:sym typeface="Poppins"/>
              </a:rPr>
              <a:t>Outreach</a:t>
            </a:r>
            <a:endParaRPr sz="1000" b="0" i="0" u="none" strike="noStrike" cap="none">
              <a:solidFill>
                <a:schemeClr val="lt1"/>
              </a:solidFill>
              <a:latin typeface="Poppins"/>
              <a:ea typeface="Poppins"/>
              <a:cs typeface="Poppins"/>
              <a:sym typeface="Poppins"/>
            </a:endParaRPr>
          </a:p>
        </p:txBody>
      </p:sp>
      <p:sp>
        <p:nvSpPr>
          <p:cNvPr id="796" name="Google Shape;796;p31"/>
          <p:cNvSpPr/>
          <p:nvPr/>
        </p:nvSpPr>
        <p:spPr>
          <a:xfrm>
            <a:off x="2286450" y="1952669"/>
            <a:ext cx="2276669" cy="801048"/>
          </a:xfrm>
          <a:prstGeom prst="rect">
            <a:avLst/>
          </a:prstGeom>
          <a:solidFill>
            <a:schemeClr val="accent4"/>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1400" b="1" i="0" u="none" strike="noStrike" cap="none">
                <a:solidFill>
                  <a:schemeClr val="accent6"/>
                </a:solidFill>
                <a:latin typeface="Poppins SemiBold"/>
                <a:ea typeface="Poppins SemiBold"/>
                <a:cs typeface="Poppins SemiBold"/>
                <a:sym typeface="Poppins SemiBold"/>
              </a:rPr>
              <a:t>SOCIETAL IMPACT</a:t>
            </a:r>
            <a:endParaRPr sz="1100" b="0" i="0" u="none" strike="noStrike" cap="none">
              <a:solidFill>
                <a:schemeClr val="accent6"/>
              </a:solidFill>
              <a:latin typeface="Poppins"/>
              <a:ea typeface="Poppins"/>
              <a:cs typeface="Poppins"/>
              <a:sym typeface="Poppins"/>
            </a:endParaRPr>
          </a:p>
          <a:p>
            <a:pPr marL="0" marR="0" lvl="0" indent="0" algn="ctr" rtl="0">
              <a:lnSpc>
                <a:spcPct val="150000"/>
              </a:lnSpc>
              <a:spcBef>
                <a:spcPts val="0"/>
              </a:spcBef>
              <a:spcAft>
                <a:spcPts val="0"/>
              </a:spcAft>
              <a:buNone/>
            </a:pPr>
            <a:r>
              <a:rPr lang="fr-FR" sz="1000" b="0" i="0" u="none" strike="noStrike" cap="none">
                <a:solidFill>
                  <a:schemeClr val="accent6"/>
                </a:solidFill>
                <a:latin typeface="Poppins"/>
                <a:ea typeface="Poppins"/>
                <a:cs typeface="Poppins"/>
                <a:sym typeface="Poppins"/>
              </a:rPr>
              <a:t>Ocean Stewardship</a:t>
            </a:r>
            <a:endParaRPr sz="1000" b="0" i="0" u="none" strike="noStrike" cap="none">
              <a:solidFill>
                <a:schemeClr val="accent6"/>
              </a:solidFill>
              <a:latin typeface="Poppins"/>
              <a:ea typeface="Poppins"/>
              <a:cs typeface="Poppins"/>
              <a:sym typeface="Poppi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8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9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9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9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D147D-B14C-958E-EC94-831F75419645}"/>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DC35172E-AFFD-E265-4091-8107492D7323}"/>
              </a:ext>
            </a:extLst>
          </p:cNvPr>
          <p:cNvSpPr>
            <a:spLocks noGrp="1"/>
          </p:cNvSpPr>
          <p:nvPr>
            <p:ph type="body" idx="1"/>
          </p:nvPr>
        </p:nvSpPr>
        <p:spPr/>
        <p:txBody>
          <a:bodyPr/>
          <a:lstStyle/>
          <a:p>
            <a:pPr lvl="0"/>
            <a:r>
              <a:rPr lang="fr-FR"/>
              <a:t>Strategic Engagements</a:t>
            </a:r>
          </a:p>
        </p:txBody>
      </p:sp>
      <p:sp>
        <p:nvSpPr>
          <p:cNvPr id="4" name="Espace réservé du numéro de diapositive 3">
            <a:extLst>
              <a:ext uri="{FF2B5EF4-FFF2-40B4-BE49-F238E27FC236}">
                <a16:creationId xmlns:a16="http://schemas.microsoft.com/office/drawing/2014/main" id="{EE2EE1DB-6763-5B26-9E76-2F4D0020BE08}"/>
              </a:ext>
            </a:extLst>
          </p:cNvPr>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000" b="0" i="0" u="none" strike="noStrike" kern="0" cap="none" spc="0" normalizeH="0" baseline="0" noProof="0" smtClean="0">
                <a:ln>
                  <a:noFill/>
                </a:ln>
                <a:solidFill>
                  <a:srgbClr val="F2F2E9"/>
                </a:solidFill>
                <a:effectLst/>
                <a:uLnTx/>
                <a:uFillTx/>
                <a:latin typeface="Arial"/>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fr-FR" sz="1000" b="0" i="0" u="none" strike="noStrike" kern="0" cap="none" spc="0" normalizeH="0" baseline="0" noProof="0">
              <a:ln>
                <a:noFill/>
              </a:ln>
              <a:solidFill>
                <a:srgbClr val="F2F2E9"/>
              </a:solidFill>
              <a:effectLst/>
              <a:uLnTx/>
              <a:uFillTx/>
              <a:latin typeface="Arial"/>
              <a:cs typeface="Poppins Medium"/>
              <a:sym typeface="Poppins Medium"/>
            </a:endParaRPr>
          </a:p>
        </p:txBody>
      </p:sp>
      <p:sp>
        <p:nvSpPr>
          <p:cNvPr id="6" name="Text Placeholder 5">
            <a:extLst>
              <a:ext uri="{FF2B5EF4-FFF2-40B4-BE49-F238E27FC236}">
                <a16:creationId xmlns:a16="http://schemas.microsoft.com/office/drawing/2014/main" id="{67D9D9F0-9186-BBE8-33B2-7897B4189CB1}"/>
              </a:ext>
            </a:extLst>
          </p:cNvPr>
          <p:cNvSpPr>
            <a:spLocks noGrp="1"/>
          </p:cNvSpPr>
          <p:nvPr>
            <p:ph type="body" idx="2"/>
          </p:nvPr>
        </p:nvSpPr>
        <p:spPr/>
        <p:txBody>
          <a:bodyPr/>
          <a:lstStyle/>
          <a:p>
            <a:endParaRPr lang="en-GB"/>
          </a:p>
        </p:txBody>
      </p:sp>
    </p:spTree>
    <p:extLst>
      <p:ext uri="{BB962C8B-B14F-4D97-AF65-F5344CB8AC3E}">
        <p14:creationId xmlns:p14="http://schemas.microsoft.com/office/powerpoint/2010/main" val="16271772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80"/>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Strategic Engagements</a:t>
            </a:r>
            <a:endParaRPr/>
          </a:p>
        </p:txBody>
      </p:sp>
      <p:sp>
        <p:nvSpPr>
          <p:cNvPr id="419" name="Google Shape;419;p80"/>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New </a:t>
            </a:r>
            <a:r>
              <a:rPr lang="fr-FR" sz="1200" err="1"/>
              <a:t>Strategy</a:t>
            </a:r>
            <a:r>
              <a:rPr lang="fr-FR" sz="1200"/>
              <a:t> Framework</a:t>
            </a:r>
            <a:endParaRPr sz="1200"/>
          </a:p>
        </p:txBody>
      </p:sp>
      <p:pic>
        <p:nvPicPr>
          <p:cNvPr id="420" name="Google Shape;420;p80" descr="Home - Ocean Decade Heritage Network"/>
          <p:cNvPicPr preferRelativeResize="0"/>
          <p:nvPr/>
        </p:nvPicPr>
        <p:blipFill rotWithShape="1">
          <a:blip r:embed="rId3">
            <a:alphaModFix/>
          </a:blip>
          <a:srcRect/>
          <a:stretch/>
        </p:blipFill>
        <p:spPr>
          <a:xfrm>
            <a:off x="1078711" y="2651706"/>
            <a:ext cx="1733257" cy="1305720"/>
          </a:xfrm>
          <a:prstGeom prst="rect">
            <a:avLst/>
          </a:prstGeom>
          <a:noFill/>
          <a:ln>
            <a:noFill/>
          </a:ln>
        </p:spPr>
      </p:pic>
      <p:pic>
        <p:nvPicPr>
          <p:cNvPr id="421" name="Google Shape;421;p80" descr="G7 Future of Seas and Ocean Initiative - G7 Future of Seas and Ocean  Initiative"/>
          <p:cNvPicPr preferRelativeResize="0"/>
          <p:nvPr/>
        </p:nvPicPr>
        <p:blipFill rotWithShape="1">
          <a:blip r:embed="rId4">
            <a:alphaModFix/>
          </a:blip>
          <a:srcRect/>
          <a:stretch/>
        </p:blipFill>
        <p:spPr>
          <a:xfrm>
            <a:off x="1133503" y="4332563"/>
            <a:ext cx="834780" cy="836450"/>
          </a:xfrm>
          <a:prstGeom prst="rect">
            <a:avLst/>
          </a:prstGeom>
          <a:noFill/>
          <a:ln>
            <a:noFill/>
          </a:ln>
        </p:spPr>
      </p:pic>
      <p:pic>
        <p:nvPicPr>
          <p:cNvPr id="422" name="Google Shape;422;p80" descr="A blue planet with text overlay&#10;&#10;AI-generated content may be incorrect."/>
          <p:cNvPicPr preferRelativeResize="0"/>
          <p:nvPr/>
        </p:nvPicPr>
        <p:blipFill rotWithShape="1">
          <a:blip r:embed="rId5">
            <a:alphaModFix/>
          </a:blip>
          <a:srcRect t="29554" b="31633"/>
          <a:stretch/>
        </p:blipFill>
        <p:spPr>
          <a:xfrm>
            <a:off x="2667475" y="2837675"/>
            <a:ext cx="2492524" cy="967368"/>
          </a:xfrm>
          <a:prstGeom prst="rect">
            <a:avLst/>
          </a:prstGeom>
          <a:noFill/>
          <a:ln>
            <a:noFill/>
          </a:ln>
        </p:spPr>
      </p:pic>
      <p:pic>
        <p:nvPicPr>
          <p:cNvPr id="424" name="Google Shape;424;p80" descr="European Partnerships under Horizon Europe | Zabala.eu"/>
          <p:cNvPicPr preferRelativeResize="0"/>
          <p:nvPr/>
        </p:nvPicPr>
        <p:blipFill rotWithShape="1">
          <a:blip r:embed="rId6">
            <a:alphaModFix/>
          </a:blip>
          <a:srcRect/>
          <a:stretch/>
        </p:blipFill>
        <p:spPr>
          <a:xfrm>
            <a:off x="5729045" y="2878787"/>
            <a:ext cx="1371633" cy="951334"/>
          </a:xfrm>
          <a:prstGeom prst="rect">
            <a:avLst/>
          </a:prstGeom>
          <a:noFill/>
          <a:ln>
            <a:noFill/>
          </a:ln>
        </p:spPr>
      </p:pic>
      <p:pic>
        <p:nvPicPr>
          <p:cNvPr id="425" name="Google Shape;425;p80" descr="Green Deal - Euclid Summit - The Hague - 2020"/>
          <p:cNvPicPr preferRelativeResize="0"/>
          <p:nvPr/>
        </p:nvPicPr>
        <p:blipFill rotWithShape="1">
          <a:blip r:embed="rId7">
            <a:alphaModFix/>
          </a:blip>
          <a:srcRect/>
          <a:stretch/>
        </p:blipFill>
        <p:spPr>
          <a:xfrm>
            <a:off x="5758148" y="4345061"/>
            <a:ext cx="1341205" cy="956727"/>
          </a:xfrm>
          <a:prstGeom prst="rect">
            <a:avLst/>
          </a:prstGeom>
          <a:noFill/>
          <a:ln>
            <a:noFill/>
          </a:ln>
        </p:spPr>
      </p:pic>
      <p:pic>
        <p:nvPicPr>
          <p:cNvPr id="426" name="Google Shape;426;p80" descr="The Sustainable Blue Economy Partnership's second joint transnational call  | Research and Innovation"/>
          <p:cNvPicPr preferRelativeResize="0"/>
          <p:nvPr/>
        </p:nvPicPr>
        <p:blipFill rotWithShape="1">
          <a:blip r:embed="rId8">
            <a:alphaModFix/>
          </a:blip>
          <a:srcRect l="15367" r="14936"/>
          <a:stretch/>
        </p:blipFill>
        <p:spPr>
          <a:xfrm>
            <a:off x="7284702" y="2859349"/>
            <a:ext cx="1827526" cy="1139302"/>
          </a:xfrm>
          <a:prstGeom prst="rect">
            <a:avLst/>
          </a:prstGeom>
          <a:noFill/>
          <a:ln>
            <a:noFill/>
          </a:ln>
        </p:spPr>
      </p:pic>
      <p:pic>
        <p:nvPicPr>
          <p:cNvPr id="427" name="Google Shape;427;p80" descr="EU4Ocean | Seascape Belgium"/>
          <p:cNvPicPr preferRelativeResize="0"/>
          <p:nvPr/>
        </p:nvPicPr>
        <p:blipFill rotWithShape="1">
          <a:blip r:embed="rId9">
            <a:alphaModFix/>
          </a:blip>
          <a:srcRect/>
          <a:stretch/>
        </p:blipFill>
        <p:spPr>
          <a:xfrm>
            <a:off x="9413881" y="2615522"/>
            <a:ext cx="1827525" cy="1827525"/>
          </a:xfrm>
          <a:prstGeom prst="rect">
            <a:avLst/>
          </a:prstGeom>
          <a:noFill/>
          <a:ln>
            <a:noFill/>
          </a:ln>
        </p:spPr>
      </p:pic>
      <p:pic>
        <p:nvPicPr>
          <p:cNvPr id="428" name="Google Shape;428;p80" descr="EOOS - EuroGOOS"/>
          <p:cNvPicPr preferRelativeResize="0"/>
          <p:nvPr/>
        </p:nvPicPr>
        <p:blipFill rotWithShape="1">
          <a:blip r:embed="rId10">
            <a:alphaModFix/>
          </a:blip>
          <a:srcRect/>
          <a:stretch/>
        </p:blipFill>
        <p:spPr>
          <a:xfrm>
            <a:off x="9565962" y="4571453"/>
            <a:ext cx="1675444" cy="503942"/>
          </a:xfrm>
          <a:prstGeom prst="rect">
            <a:avLst/>
          </a:prstGeom>
          <a:noFill/>
          <a:ln>
            <a:noFill/>
          </a:ln>
        </p:spPr>
      </p:pic>
      <p:sp>
        <p:nvSpPr>
          <p:cNvPr id="429" name="Google Shape;429;p80"/>
          <p:cNvSpPr txBox="1"/>
          <p:nvPr/>
        </p:nvSpPr>
        <p:spPr>
          <a:xfrm>
            <a:off x="2282433" y="1992159"/>
            <a:ext cx="1204332"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fr-FR" sz="1400" b="0" i="0" u="none" strike="noStrike" cap="none">
                <a:solidFill>
                  <a:schemeClr val="dk1"/>
                </a:solidFill>
                <a:latin typeface="Poppins Medium"/>
                <a:ea typeface="Poppins Medium"/>
                <a:cs typeface="Poppins Medium"/>
                <a:sym typeface="Poppins Medium"/>
              </a:rPr>
              <a:t>Global</a:t>
            </a:r>
            <a:endParaRPr sz="1400" b="0" i="0" u="none" strike="noStrike" cap="none">
              <a:solidFill>
                <a:srgbClr val="000000"/>
              </a:solidFill>
              <a:latin typeface="Arial"/>
              <a:ea typeface="Arial"/>
              <a:cs typeface="Arial"/>
              <a:sym typeface="Arial"/>
            </a:endParaRPr>
          </a:p>
        </p:txBody>
      </p:sp>
      <p:sp>
        <p:nvSpPr>
          <p:cNvPr id="430" name="Google Shape;430;p80"/>
          <p:cNvSpPr txBox="1"/>
          <p:nvPr/>
        </p:nvSpPr>
        <p:spPr>
          <a:xfrm>
            <a:off x="7907896" y="1992159"/>
            <a:ext cx="1204332"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fr-FR" sz="1400" b="0" i="0" u="none" strike="noStrike" cap="none">
                <a:solidFill>
                  <a:schemeClr val="dk1"/>
                </a:solidFill>
                <a:latin typeface="Poppins Medium"/>
                <a:ea typeface="Poppins Medium"/>
                <a:cs typeface="Poppins Medium"/>
                <a:sym typeface="Poppins Medium"/>
              </a:rPr>
              <a:t>European</a:t>
            </a:r>
            <a:endParaRPr sz="1400" b="0" i="0" u="none" strike="noStrike" cap="none">
              <a:solidFill>
                <a:schemeClr val="dk1"/>
              </a:solidFill>
              <a:latin typeface="Poppins Medium"/>
              <a:ea typeface="Poppins Medium"/>
              <a:cs typeface="Poppins Medium"/>
              <a:sym typeface="Poppins Medium"/>
            </a:endParaRPr>
          </a:p>
        </p:txBody>
      </p:sp>
      <p:sp>
        <p:nvSpPr>
          <p:cNvPr id="431" name="Google Shape;431;p80"/>
          <p:cNvSpPr/>
          <p:nvPr/>
        </p:nvSpPr>
        <p:spPr>
          <a:xfrm>
            <a:off x="334963" y="1932709"/>
            <a:ext cx="4954010" cy="3626427"/>
          </a:xfrm>
          <a:prstGeom prst="rect">
            <a:avLst/>
          </a:prstGeom>
          <a:noFill/>
          <a:ln w="127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2" name="Google Shape;432;p80"/>
          <p:cNvSpPr/>
          <p:nvPr/>
        </p:nvSpPr>
        <p:spPr>
          <a:xfrm>
            <a:off x="5527820" y="1932709"/>
            <a:ext cx="5889191" cy="3626427"/>
          </a:xfrm>
          <a:prstGeom prst="rect">
            <a:avLst/>
          </a:prstGeom>
          <a:noFill/>
          <a:ln w="127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cxnSp>
        <p:nvCxnSpPr>
          <p:cNvPr id="433" name="Google Shape;433;p80"/>
          <p:cNvCxnSpPr/>
          <p:nvPr/>
        </p:nvCxnSpPr>
        <p:spPr>
          <a:xfrm>
            <a:off x="743215" y="2394857"/>
            <a:ext cx="4147457" cy="0"/>
          </a:xfrm>
          <a:prstGeom prst="straightConnector1">
            <a:avLst/>
          </a:prstGeom>
          <a:noFill/>
          <a:ln w="9525" cap="flat" cmpd="sng">
            <a:solidFill>
              <a:srgbClr val="0C182A"/>
            </a:solidFill>
            <a:prstDash val="solid"/>
            <a:round/>
            <a:headEnd type="none" w="sm" len="sm"/>
            <a:tailEnd type="none" w="sm" len="sm"/>
          </a:ln>
        </p:spPr>
      </p:cxnSp>
      <p:cxnSp>
        <p:nvCxnSpPr>
          <p:cNvPr id="434" name="Google Shape;434;p80"/>
          <p:cNvCxnSpPr/>
          <p:nvPr/>
        </p:nvCxnSpPr>
        <p:spPr>
          <a:xfrm>
            <a:off x="5893037" y="2394857"/>
            <a:ext cx="5204432" cy="0"/>
          </a:xfrm>
          <a:prstGeom prst="straightConnector1">
            <a:avLst/>
          </a:prstGeom>
          <a:noFill/>
          <a:ln w="9525" cap="flat" cmpd="sng">
            <a:solidFill>
              <a:srgbClr val="0C182A"/>
            </a:solidFill>
            <a:prstDash val="solid"/>
            <a:round/>
            <a:headEnd type="none" w="sm" len="sm"/>
            <a:tailEnd type="none" w="sm" len="sm"/>
          </a:ln>
        </p:spPr>
      </p:cxnSp>
      <p:sp>
        <p:nvSpPr>
          <p:cNvPr id="435" name="Google Shape;435;p80"/>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29</a:t>
            </a:fld>
            <a:endParaRPr/>
          </a:p>
        </p:txBody>
      </p:sp>
      <p:pic>
        <p:nvPicPr>
          <p:cNvPr id="3" name="Picture 2" descr="A logo with a globe and arrows&#10;&#10;AI-generated content may be incorrect.">
            <a:extLst>
              <a:ext uri="{FF2B5EF4-FFF2-40B4-BE49-F238E27FC236}">
                <a16:creationId xmlns:a16="http://schemas.microsoft.com/office/drawing/2014/main" id="{4F7CC748-7D64-133D-0D6C-0AD8AF89ADE2}"/>
              </a:ext>
            </a:extLst>
          </p:cNvPr>
          <p:cNvPicPr>
            <a:picLocks noChangeAspect="1"/>
          </p:cNvPicPr>
          <p:nvPr/>
        </p:nvPicPr>
        <p:blipFill>
          <a:blip r:embed="rId11"/>
          <a:stretch>
            <a:fillRect/>
          </a:stretch>
        </p:blipFill>
        <p:spPr>
          <a:xfrm>
            <a:off x="7430687" y="3957425"/>
            <a:ext cx="1677201" cy="16772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50"/>
          <p:cNvSpPr txBox="1">
            <a:spLocks noGrp="1"/>
          </p:cNvSpPr>
          <p:nvPr>
            <p:ph type="body" idx="1"/>
          </p:nvPr>
        </p:nvSpPr>
        <p:spPr>
          <a:xfrm>
            <a:off x="247059" y="571500"/>
            <a:ext cx="5273631" cy="14744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err="1"/>
              <a:t>What</a:t>
            </a:r>
            <a:r>
              <a:rPr lang="fr-FR"/>
              <a:t> </a:t>
            </a:r>
            <a:r>
              <a:rPr lang="fr-FR" err="1"/>
              <a:t>is</a:t>
            </a:r>
            <a:r>
              <a:rPr lang="fr-FR"/>
              <a:t> JPI Oceans?</a:t>
            </a:r>
            <a:endParaRPr/>
          </a:p>
        </p:txBody>
      </p:sp>
      <p:sp>
        <p:nvSpPr>
          <p:cNvPr id="120" name="Google Shape;120;p50"/>
          <p:cNvSpPr txBox="1">
            <a:spLocks noGrp="1"/>
          </p:cNvSpPr>
          <p:nvPr>
            <p:ph type="body" idx="2"/>
          </p:nvPr>
        </p:nvSpPr>
        <p:spPr>
          <a:xfrm>
            <a:off x="239713" y="248126"/>
            <a:ext cx="5292407" cy="307657"/>
          </a:xfrm>
          <a:prstGeom prst="rect">
            <a:avLst/>
          </a:prstGeom>
          <a:noFill/>
          <a:ln>
            <a:noFill/>
          </a:ln>
        </p:spPr>
        <p:txBody>
          <a:bodyPr spcFirstLastPara="1" wrap="square" lIns="91425" tIns="45700" rIns="91425" bIns="45700" anchor="t" anchorCtr="0">
            <a:noAutofit/>
          </a:bodyPr>
          <a:lstStyle/>
          <a:p>
            <a:pPr marL="0" marR="0" lvl="0" indent="0" algn="l" rtl="0">
              <a:lnSpc>
                <a:spcPct val="180000"/>
              </a:lnSpc>
              <a:spcBef>
                <a:spcPts val="1000"/>
              </a:spcBef>
              <a:spcAft>
                <a:spcPts val="0"/>
              </a:spcAft>
              <a:buClr>
                <a:schemeClr val="accent6"/>
              </a:buClr>
              <a:buSzPts val="1000"/>
              <a:buFont typeface="Arial"/>
              <a:buNone/>
            </a:pPr>
            <a:r>
              <a:rPr lang="fr-FR" sz="1200"/>
              <a:t>Introduction</a:t>
            </a:r>
            <a:endParaRPr sz="1200"/>
          </a:p>
        </p:txBody>
      </p:sp>
      <p:sp>
        <p:nvSpPr>
          <p:cNvPr id="121" name="Google Shape;121;p50"/>
          <p:cNvSpPr txBox="1">
            <a:spLocks noGrp="1"/>
          </p:cNvSpPr>
          <p:nvPr>
            <p:ph type="body" idx="3"/>
          </p:nvPr>
        </p:nvSpPr>
        <p:spPr>
          <a:xfrm>
            <a:off x="254953" y="2662414"/>
            <a:ext cx="5254307" cy="3764281"/>
          </a:xfrm>
          <a:prstGeom prst="rect">
            <a:avLst/>
          </a:prstGeom>
          <a:noFill/>
          <a:ln>
            <a:noFill/>
          </a:ln>
        </p:spPr>
        <p:txBody>
          <a:bodyPr spcFirstLastPara="1" wrap="square" lIns="91425" tIns="45700" rIns="91425" bIns="45700" anchor="b" anchorCtr="0">
            <a:noAutofit/>
          </a:bodyPr>
          <a:lstStyle/>
          <a:p>
            <a:pPr marL="0" marR="0" lvl="0" indent="0" algn="l" rtl="0">
              <a:lnSpc>
                <a:spcPct val="150000"/>
              </a:lnSpc>
              <a:spcBef>
                <a:spcPts val="1000"/>
              </a:spcBef>
              <a:spcAft>
                <a:spcPts val="0"/>
              </a:spcAft>
              <a:buClr>
                <a:schemeClr val="dk1"/>
              </a:buClr>
              <a:buSzPts val="1200"/>
              <a:buFont typeface="Arial"/>
              <a:buNone/>
            </a:pPr>
            <a:r>
              <a:rPr lang="fr-FR"/>
              <a:t>JPI Oceans </a:t>
            </a:r>
            <a:r>
              <a:rPr lang="fr-FR" err="1"/>
              <a:t>is</a:t>
            </a:r>
            <a:r>
              <a:rPr lang="fr-FR"/>
              <a:t> a </a:t>
            </a:r>
            <a:r>
              <a:rPr lang="fr-FR" err="1">
                <a:latin typeface="Poppins Medium"/>
                <a:ea typeface="Poppins Medium"/>
                <a:cs typeface="Poppins Medium"/>
                <a:sym typeface="Poppins Medium"/>
              </a:rPr>
              <a:t>transgovernmental</a:t>
            </a:r>
            <a:r>
              <a:rPr lang="fr-FR">
                <a:latin typeface="Poppins Medium"/>
                <a:ea typeface="Poppins Medium"/>
                <a:cs typeface="Poppins Medium"/>
                <a:sym typeface="Poppins Medium"/>
              </a:rPr>
              <a:t> platform </a:t>
            </a:r>
            <a:r>
              <a:rPr lang="fr-FR" err="1"/>
              <a:t>aiming</a:t>
            </a:r>
            <a:r>
              <a:rPr lang="fr-FR"/>
              <a:t> to </a:t>
            </a:r>
            <a:r>
              <a:rPr lang="fr-FR" err="1"/>
              <a:t>increase</a:t>
            </a:r>
            <a:r>
              <a:rPr lang="fr-FR"/>
              <a:t> </a:t>
            </a:r>
            <a:r>
              <a:rPr lang="fr-FR" err="1"/>
              <a:t>efficiency</a:t>
            </a:r>
            <a:r>
              <a:rPr lang="fr-FR"/>
              <a:t> and impact of </a:t>
            </a:r>
            <a:r>
              <a:rPr lang="fr-FR" err="1"/>
              <a:t>research</a:t>
            </a:r>
            <a:r>
              <a:rPr lang="fr-FR"/>
              <a:t> and innovation for </a:t>
            </a:r>
            <a:r>
              <a:rPr lang="fr-FR" err="1"/>
              <a:t>sustainability</a:t>
            </a:r>
            <a:r>
              <a:rPr lang="fr-FR"/>
              <a:t> </a:t>
            </a:r>
            <a:r>
              <a:rPr lang="fr-FR" err="1"/>
              <a:t>healthy</a:t>
            </a:r>
            <a:r>
              <a:rPr lang="fr-FR"/>
              <a:t> and productive </a:t>
            </a:r>
            <a:r>
              <a:rPr lang="fr-FR" err="1"/>
              <a:t>seas</a:t>
            </a:r>
            <a:r>
              <a:rPr lang="fr-FR"/>
              <a:t> and oceans.</a:t>
            </a:r>
            <a:endParaRPr/>
          </a:p>
        </p:txBody>
      </p:sp>
      <p:pic>
        <p:nvPicPr>
          <p:cNvPr id="122" name="Google Shape;122;p50"/>
          <p:cNvPicPr preferRelativeResize="0">
            <a:picLocks noGrp="1"/>
          </p:cNvPicPr>
          <p:nvPr>
            <p:ph type="pic" idx="4"/>
          </p:nvPr>
        </p:nvPicPr>
        <p:blipFill rotWithShape="1">
          <a:blip r:embed="rId3">
            <a:alphaModFix/>
          </a:blip>
          <a:srcRect l="28137" r="28137"/>
          <a:stretch/>
        </p:blipFill>
        <p:spPr>
          <a:xfrm>
            <a:off x="6343650" y="0"/>
            <a:ext cx="5337175" cy="6858000"/>
          </a:xfrm>
          <a:prstGeom prst="rect">
            <a:avLst/>
          </a:prstGeom>
          <a:noFill/>
          <a:ln>
            <a:noFill/>
          </a:ln>
        </p:spPr>
      </p:pic>
      <p:sp>
        <p:nvSpPr>
          <p:cNvPr id="123" name="Google Shape;123;p50"/>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CD07F-8EE8-927D-360F-A2ADD3A9BFE1}"/>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F3530B11-9D26-6E32-D9BF-4B6920287B48}"/>
              </a:ext>
            </a:extLst>
          </p:cNvPr>
          <p:cNvSpPr>
            <a:spLocks noGrp="1"/>
          </p:cNvSpPr>
          <p:nvPr>
            <p:ph type="body" idx="1"/>
          </p:nvPr>
        </p:nvSpPr>
        <p:spPr/>
        <p:txBody>
          <a:bodyPr/>
          <a:lstStyle/>
          <a:p>
            <a:pPr lvl="0"/>
            <a:r>
              <a:rPr lang="fr-FR"/>
              <a:t>One more </a:t>
            </a:r>
            <a:r>
              <a:rPr lang="fr-FR" err="1"/>
              <a:t>thing</a:t>
            </a:r>
            <a:r>
              <a:rPr lang="fr-FR"/>
              <a:t>…</a:t>
            </a:r>
          </a:p>
        </p:txBody>
      </p:sp>
      <p:sp>
        <p:nvSpPr>
          <p:cNvPr id="4" name="Espace réservé du numéro de diapositive 3">
            <a:extLst>
              <a:ext uri="{FF2B5EF4-FFF2-40B4-BE49-F238E27FC236}">
                <a16:creationId xmlns:a16="http://schemas.microsoft.com/office/drawing/2014/main" id="{4CAACD6B-264B-72DE-D11B-F90C7C948421}"/>
              </a:ext>
            </a:extLst>
          </p:cNvPr>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000" b="0" i="0" u="none" strike="noStrike" kern="0" cap="none" spc="0" normalizeH="0" baseline="0" noProof="0" smtClean="0">
                <a:ln>
                  <a:noFill/>
                </a:ln>
                <a:solidFill>
                  <a:srgbClr val="F2F2E9"/>
                </a:solidFill>
                <a:effectLst/>
                <a:uLnTx/>
                <a:uFillTx/>
                <a:latin typeface="Arial"/>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fr-FR" sz="1000" b="0" i="0" u="none" strike="noStrike" kern="0" cap="none" spc="0" normalizeH="0" baseline="0" noProof="0">
              <a:ln>
                <a:noFill/>
              </a:ln>
              <a:solidFill>
                <a:srgbClr val="F2F2E9"/>
              </a:solidFill>
              <a:effectLst/>
              <a:uLnTx/>
              <a:uFillTx/>
              <a:latin typeface="Arial"/>
              <a:cs typeface="Poppins Medium"/>
              <a:sym typeface="Poppins Medium"/>
            </a:endParaRPr>
          </a:p>
        </p:txBody>
      </p:sp>
      <p:sp>
        <p:nvSpPr>
          <p:cNvPr id="6" name="Text Placeholder 5">
            <a:extLst>
              <a:ext uri="{FF2B5EF4-FFF2-40B4-BE49-F238E27FC236}">
                <a16:creationId xmlns:a16="http://schemas.microsoft.com/office/drawing/2014/main" id="{89333D8D-1726-993E-BA26-0F90AB0D51BC}"/>
              </a:ext>
            </a:extLst>
          </p:cNvPr>
          <p:cNvSpPr>
            <a:spLocks noGrp="1"/>
          </p:cNvSpPr>
          <p:nvPr>
            <p:ph type="body" idx="2"/>
          </p:nvPr>
        </p:nvSpPr>
        <p:spPr/>
        <p:txBody>
          <a:bodyPr/>
          <a:lstStyle/>
          <a:p>
            <a:endParaRPr lang="en-GB"/>
          </a:p>
        </p:txBody>
      </p:sp>
    </p:spTree>
    <p:extLst>
      <p:ext uri="{BB962C8B-B14F-4D97-AF65-F5344CB8AC3E}">
        <p14:creationId xmlns:p14="http://schemas.microsoft.com/office/powerpoint/2010/main" val="1398189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ED521D99-285F-E35F-D80B-CFF2E7353A8F}"/>
              </a:ext>
            </a:extLst>
          </p:cNvPr>
          <p:cNvSpPr>
            <a:spLocks noGrp="1"/>
          </p:cNvSpPr>
          <p:nvPr>
            <p:ph type="body" idx="2"/>
          </p:nvPr>
        </p:nvSpPr>
        <p:spPr/>
        <p:txBody>
          <a:bodyPr/>
          <a:lstStyle/>
          <a:p>
            <a:pPr lvl="0"/>
            <a:r>
              <a:rPr lang="fr-FR" b="1" err="1"/>
              <a:t>Announcement</a:t>
            </a:r>
            <a:r>
              <a:rPr lang="fr-FR" b="1"/>
              <a:t>! </a:t>
            </a:r>
          </a:p>
          <a:p>
            <a:pPr lvl="0"/>
            <a:r>
              <a:rPr lang="fr-FR" sz="2000"/>
              <a:t>Joint Call for </a:t>
            </a:r>
            <a:r>
              <a:rPr lang="fr-FR" sz="2000" err="1"/>
              <a:t>Proposals</a:t>
            </a:r>
            <a:endParaRPr lang="fr-FR" sz="2000"/>
          </a:p>
        </p:txBody>
      </p:sp>
      <p:sp>
        <p:nvSpPr>
          <p:cNvPr id="3" name="Espace réservé du texte 2">
            <a:extLst>
              <a:ext uri="{FF2B5EF4-FFF2-40B4-BE49-F238E27FC236}">
                <a16:creationId xmlns:a16="http://schemas.microsoft.com/office/drawing/2014/main" id="{C5A26A8C-89D4-E88E-3123-DE50788B58CA}"/>
              </a:ext>
            </a:extLst>
          </p:cNvPr>
          <p:cNvSpPr>
            <a:spLocks noGrp="1"/>
          </p:cNvSpPr>
          <p:nvPr>
            <p:ph type="body" idx="3"/>
          </p:nvPr>
        </p:nvSpPr>
        <p:spPr/>
        <p:txBody>
          <a:bodyPr/>
          <a:lstStyle/>
          <a:p>
            <a:pPr lvl="0">
              <a:spcBef>
                <a:spcPts val="0"/>
              </a:spcBef>
            </a:pPr>
            <a:r>
              <a:rPr lang="fr-FR" b="0" err="1">
                <a:latin typeface="Poppins" pitchFamily="2" charset="77"/>
                <a:cs typeface="Poppins" pitchFamily="2" charset="77"/>
              </a:rPr>
              <a:t>Implementation</a:t>
            </a:r>
            <a:endParaRPr lang="fr-FR" b="0">
              <a:latin typeface="Poppins" pitchFamily="2" charset="77"/>
              <a:cs typeface="Poppins" pitchFamily="2" charset="77"/>
            </a:endParaRPr>
          </a:p>
        </p:txBody>
      </p:sp>
      <p:sp>
        <p:nvSpPr>
          <p:cNvPr id="6" name="Espace réservé du numéro de diapositive 5">
            <a:extLst>
              <a:ext uri="{FF2B5EF4-FFF2-40B4-BE49-F238E27FC236}">
                <a16:creationId xmlns:a16="http://schemas.microsoft.com/office/drawing/2014/main" id="{DD36291A-9A98-0EFA-D13C-C4FD041F0C6C}"/>
              </a:ext>
            </a:extLst>
          </p:cNvPr>
          <p:cNvSpPr>
            <a:spLocks noGrp="1"/>
          </p:cNvSpPr>
          <p:nvPr>
            <p:ph type="sldNum" idx="12"/>
          </p:nvPr>
        </p:nvSpPr>
        <p:spPr/>
        <p:txBody>
          <a:bodyPr/>
          <a:lstStyle/>
          <a:p>
            <a:fld id="{00000000-1234-1234-1234-123412341234}" type="slidenum">
              <a:rPr lang="fr-FR" smtClean="0"/>
              <a:pPr/>
              <a:t>31</a:t>
            </a:fld>
            <a:endParaRPr lang="fr-FR"/>
          </a:p>
        </p:txBody>
      </p:sp>
      <p:sp>
        <p:nvSpPr>
          <p:cNvPr id="7" name="Text Placeholder 6">
            <a:extLst>
              <a:ext uri="{FF2B5EF4-FFF2-40B4-BE49-F238E27FC236}">
                <a16:creationId xmlns:a16="http://schemas.microsoft.com/office/drawing/2014/main" id="{90CCA383-8FE4-05F6-6EE9-2C541AAAD31D}"/>
              </a:ext>
            </a:extLst>
          </p:cNvPr>
          <p:cNvSpPr>
            <a:spLocks noGrp="1"/>
          </p:cNvSpPr>
          <p:nvPr>
            <p:ph type="body" idx="4"/>
          </p:nvPr>
        </p:nvSpPr>
        <p:spPr/>
        <p:txBody>
          <a:bodyPr/>
          <a:lstStyle/>
          <a:p>
            <a:endParaRPr lang="en-GB"/>
          </a:p>
        </p:txBody>
      </p:sp>
      <p:pic>
        <p:nvPicPr>
          <p:cNvPr id="13" name="Picture Placeholder 12" descr="A bridge over water with a yellow railing&#10;&#10;AI-generated content may be incorrect.">
            <a:extLst>
              <a:ext uri="{FF2B5EF4-FFF2-40B4-BE49-F238E27FC236}">
                <a16:creationId xmlns:a16="http://schemas.microsoft.com/office/drawing/2014/main" id="{4F7602C0-F664-DD44-8B56-A8419DA3E315}"/>
              </a:ext>
            </a:extLst>
          </p:cNvPr>
          <p:cNvPicPr>
            <a:picLocks noGrp="1" noChangeAspect="1"/>
          </p:cNvPicPr>
          <p:nvPr>
            <p:ph type="pic" idx="5"/>
          </p:nvPr>
        </p:nvPicPr>
        <p:blipFill>
          <a:blip r:embed="rId3"/>
          <a:srcRect t="24848" b="24848"/>
          <a:stretch>
            <a:fillRect/>
          </a:stretch>
        </p:blipFill>
        <p:spPr/>
      </p:pic>
    </p:spTree>
    <p:extLst>
      <p:ext uri="{BB962C8B-B14F-4D97-AF65-F5344CB8AC3E}">
        <p14:creationId xmlns:p14="http://schemas.microsoft.com/office/powerpoint/2010/main" val="38172650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1" name="Google Shape;861;p56"/>
          <p:cNvSpPr txBox="1">
            <a:spLocks noGrp="1"/>
          </p:cNvSpPr>
          <p:nvPr>
            <p:ph type="body" idx="1"/>
          </p:nvPr>
        </p:nvSpPr>
        <p:spPr>
          <a:xfrm>
            <a:off x="247059" y="2257124"/>
            <a:ext cx="8146169" cy="1446196"/>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1000"/>
              </a:spcBef>
              <a:spcAft>
                <a:spcPts val="0"/>
              </a:spcAft>
              <a:buClr>
                <a:schemeClr val="lt1"/>
              </a:buClr>
              <a:buSzPts val="4400"/>
              <a:buFont typeface="Arial"/>
              <a:buNone/>
            </a:pPr>
            <a:r>
              <a:rPr lang="fr-FR"/>
              <a:t>Offshore </a:t>
            </a:r>
            <a:r>
              <a:rPr lang="fr-FR" err="1"/>
              <a:t>Freshened</a:t>
            </a:r>
            <a:r>
              <a:rPr lang="fr-FR"/>
              <a:t> </a:t>
            </a:r>
            <a:r>
              <a:rPr lang="fr-FR" err="1"/>
              <a:t>Groundwater</a:t>
            </a:r>
            <a:endParaRPr/>
          </a:p>
        </p:txBody>
      </p:sp>
      <p:sp>
        <p:nvSpPr>
          <p:cNvPr id="862" name="Google Shape;862;p56"/>
          <p:cNvSpPr txBox="1">
            <a:spLocks noGrp="1"/>
          </p:cNvSpPr>
          <p:nvPr>
            <p:ph type="body" idx="2"/>
          </p:nvPr>
        </p:nvSpPr>
        <p:spPr>
          <a:xfrm>
            <a:off x="240164" y="3774149"/>
            <a:ext cx="8172315" cy="64865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lt1"/>
              </a:buClr>
              <a:buSzPts val="1600"/>
              <a:buFont typeface="Arial"/>
              <a:buNone/>
            </a:pPr>
            <a:r>
              <a:rPr lang="fr-FR"/>
              <a:t>Budget: </a:t>
            </a:r>
            <a:r>
              <a:rPr lang="fr-FR" sz="2400"/>
              <a:t>€2 Million</a:t>
            </a:r>
            <a:endParaRPr sz="2400"/>
          </a:p>
          <a:p>
            <a:pPr marL="0" marR="0" lvl="0" indent="0" algn="l" rtl="0">
              <a:lnSpc>
                <a:spcPct val="90000"/>
              </a:lnSpc>
              <a:spcBef>
                <a:spcPts val="1000"/>
              </a:spcBef>
              <a:spcAft>
                <a:spcPts val="0"/>
              </a:spcAft>
              <a:buClr>
                <a:schemeClr val="lt1"/>
              </a:buClr>
              <a:buSzPts val="1600"/>
              <a:buFont typeface="Arial"/>
              <a:buNone/>
            </a:pPr>
            <a:endParaRPr sz="1200"/>
          </a:p>
          <a:p>
            <a:pPr marL="0" marR="0" lvl="0" indent="0" algn="l" rtl="0">
              <a:lnSpc>
                <a:spcPct val="90000"/>
              </a:lnSpc>
              <a:spcBef>
                <a:spcPts val="1000"/>
              </a:spcBef>
              <a:spcAft>
                <a:spcPts val="0"/>
              </a:spcAft>
              <a:buClr>
                <a:schemeClr val="lt1"/>
              </a:buClr>
              <a:buSzPts val="1600"/>
              <a:buFont typeface="Arial"/>
              <a:buNone/>
            </a:pPr>
            <a:r>
              <a:rPr lang="fr-FR" sz="1200" err="1"/>
              <a:t>Participating</a:t>
            </a:r>
            <a:r>
              <a:rPr lang="fr-FR" sz="1200"/>
              <a:t> countries:</a:t>
            </a:r>
            <a:endParaRPr/>
          </a:p>
        </p:txBody>
      </p:sp>
      <p:sp>
        <p:nvSpPr>
          <p:cNvPr id="863" name="Google Shape;863;p56"/>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32</a:t>
            </a:fld>
            <a:endParaRPr/>
          </a:p>
        </p:txBody>
      </p:sp>
      <p:pic>
        <p:nvPicPr>
          <p:cNvPr id="865" name="Google Shape;865;p56"/>
          <p:cNvPicPr preferRelativeResize="0"/>
          <p:nvPr/>
        </p:nvPicPr>
        <p:blipFill rotWithShape="1">
          <a:blip r:embed="rId3">
            <a:alphaModFix/>
          </a:blip>
          <a:srcRect/>
          <a:stretch/>
        </p:blipFill>
        <p:spPr>
          <a:xfrm>
            <a:off x="1199351" y="4897241"/>
            <a:ext cx="376068" cy="250712"/>
          </a:xfrm>
          <a:prstGeom prst="rect">
            <a:avLst/>
          </a:prstGeom>
          <a:noFill/>
          <a:ln>
            <a:noFill/>
          </a:ln>
        </p:spPr>
      </p:pic>
      <p:pic>
        <p:nvPicPr>
          <p:cNvPr id="866" name="Google Shape;866;p56"/>
          <p:cNvPicPr preferRelativeResize="0"/>
          <p:nvPr/>
        </p:nvPicPr>
        <p:blipFill rotWithShape="1">
          <a:blip r:embed="rId4">
            <a:alphaModFix/>
          </a:blip>
          <a:srcRect/>
          <a:stretch/>
        </p:blipFill>
        <p:spPr>
          <a:xfrm>
            <a:off x="1627412" y="4897241"/>
            <a:ext cx="376069" cy="250712"/>
          </a:xfrm>
          <a:prstGeom prst="rect">
            <a:avLst/>
          </a:prstGeom>
          <a:noFill/>
          <a:ln>
            <a:noFill/>
          </a:ln>
        </p:spPr>
      </p:pic>
      <p:pic>
        <p:nvPicPr>
          <p:cNvPr id="867" name="Google Shape;867;p56"/>
          <p:cNvPicPr preferRelativeResize="0"/>
          <p:nvPr/>
        </p:nvPicPr>
        <p:blipFill rotWithShape="1">
          <a:blip r:embed="rId5">
            <a:alphaModFix/>
          </a:blip>
          <a:srcRect/>
          <a:stretch/>
        </p:blipFill>
        <p:spPr>
          <a:xfrm>
            <a:off x="771290" y="4897241"/>
            <a:ext cx="376068" cy="250712"/>
          </a:xfrm>
          <a:prstGeom prst="rect">
            <a:avLst/>
          </a:prstGeom>
          <a:noFill/>
          <a:ln>
            <a:noFill/>
          </a:ln>
        </p:spPr>
      </p:pic>
      <p:pic>
        <p:nvPicPr>
          <p:cNvPr id="868" name="Google Shape;868;p56"/>
          <p:cNvPicPr preferRelativeResize="0"/>
          <p:nvPr/>
        </p:nvPicPr>
        <p:blipFill rotWithShape="1">
          <a:blip r:embed="rId6">
            <a:alphaModFix/>
          </a:blip>
          <a:srcRect/>
          <a:stretch/>
        </p:blipFill>
        <p:spPr>
          <a:xfrm>
            <a:off x="343229" y="4897241"/>
            <a:ext cx="376068" cy="250712"/>
          </a:xfrm>
          <a:prstGeom prst="rect">
            <a:avLst/>
          </a:prstGeom>
          <a:noFill/>
          <a:ln>
            <a:noFill/>
          </a:ln>
        </p:spPr>
      </p:pic>
      <p:sp>
        <p:nvSpPr>
          <p:cNvPr id="869" name="Google Shape;869;p56"/>
          <p:cNvSpPr txBox="1"/>
          <p:nvPr/>
        </p:nvSpPr>
        <p:spPr>
          <a:xfrm>
            <a:off x="1459753" y="5165310"/>
            <a:ext cx="8297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000" b="0" i="0" u="none" strike="noStrike" cap="none">
                <a:solidFill>
                  <a:schemeClr val="lt1"/>
                </a:solidFill>
                <a:latin typeface="Poppins"/>
                <a:ea typeface="Poppins"/>
                <a:cs typeface="Poppins"/>
                <a:sym typeface="Poppins"/>
              </a:rPr>
              <a:t>(in kind)</a:t>
            </a:r>
            <a:endParaRPr/>
          </a:p>
        </p:txBody>
      </p:sp>
      <p:sp>
        <p:nvSpPr>
          <p:cNvPr id="2" name="Google Shape;861;p56">
            <a:extLst>
              <a:ext uri="{FF2B5EF4-FFF2-40B4-BE49-F238E27FC236}">
                <a16:creationId xmlns:a16="http://schemas.microsoft.com/office/drawing/2014/main" id="{9A2B4C1F-06B5-D3F2-679A-F4094F30001F}"/>
              </a:ext>
            </a:extLst>
          </p:cNvPr>
          <p:cNvSpPr txBox="1">
            <a:spLocks/>
          </p:cNvSpPr>
          <p:nvPr/>
        </p:nvSpPr>
        <p:spPr>
          <a:xfrm>
            <a:off x="315933" y="855161"/>
            <a:ext cx="8146169" cy="1446196"/>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4400"/>
              <a:buFont typeface="Arial"/>
              <a:buNone/>
              <a:defRPr sz="4400" b="0" i="0" u="none" strike="noStrike" cap="none">
                <a:solidFill>
                  <a:schemeClr val="lt1"/>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r>
              <a:rPr lang="fr-FR" sz="1800"/>
              <a:t>Joint Call for </a:t>
            </a:r>
            <a:r>
              <a:rPr lang="fr-FR" sz="1800" err="1"/>
              <a:t>Proposals</a:t>
            </a:r>
            <a:endParaRPr lang="fr-FR" sz="1800"/>
          </a:p>
        </p:txBody>
      </p:sp>
      <p:pic>
        <p:nvPicPr>
          <p:cNvPr id="3" name="Picture 2" descr="A logo with a swirl of color on a black background&#10;&#10;AI-generated content may be incorrect.">
            <a:extLst>
              <a:ext uri="{FF2B5EF4-FFF2-40B4-BE49-F238E27FC236}">
                <a16:creationId xmlns:a16="http://schemas.microsoft.com/office/drawing/2014/main" id="{BD8669DF-7CE2-AB39-6E3E-A2668F4FE27D}"/>
              </a:ext>
            </a:extLst>
          </p:cNvPr>
          <p:cNvPicPr>
            <a:picLocks noChangeAspect="1"/>
          </p:cNvPicPr>
          <p:nvPr/>
        </p:nvPicPr>
        <p:blipFill>
          <a:blip r:embed="rId7"/>
          <a:stretch>
            <a:fillRect/>
          </a:stretch>
        </p:blipFill>
        <p:spPr>
          <a:xfrm>
            <a:off x="1813498" y="3982"/>
            <a:ext cx="1532121" cy="1116299"/>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FE7882-FB4D-D377-5341-7B3223A596E3}"/>
              </a:ext>
            </a:extLst>
          </p:cNvPr>
          <p:cNvSpPr>
            <a:spLocks noGrp="1"/>
          </p:cNvSpPr>
          <p:nvPr>
            <p:ph type="body" idx="1"/>
          </p:nvPr>
        </p:nvSpPr>
        <p:spPr/>
        <p:txBody>
          <a:bodyPr/>
          <a:lstStyle/>
          <a:p>
            <a:endParaRPr lang="en-GB" sz="1800">
              <a:latin typeface="+mn-lt"/>
              <a:cs typeface="Arial"/>
              <a:sym typeface="Arial"/>
            </a:endParaRPr>
          </a:p>
        </p:txBody>
      </p:sp>
      <p:sp>
        <p:nvSpPr>
          <p:cNvPr id="4" name="Text Placeholder 3">
            <a:extLst>
              <a:ext uri="{FF2B5EF4-FFF2-40B4-BE49-F238E27FC236}">
                <a16:creationId xmlns:a16="http://schemas.microsoft.com/office/drawing/2014/main" id="{5D8D4536-5BDE-D089-5CF5-095E6A1FAF1B}"/>
              </a:ext>
            </a:extLst>
          </p:cNvPr>
          <p:cNvSpPr>
            <a:spLocks noGrp="1"/>
          </p:cNvSpPr>
          <p:nvPr>
            <p:ph type="body" idx="3"/>
          </p:nvPr>
        </p:nvSpPr>
        <p:spPr/>
        <p:txBody>
          <a:bodyPr/>
          <a:lstStyle/>
          <a:p>
            <a:r>
              <a:rPr lang="nl-BE"/>
              <a:t>Call </a:t>
            </a:r>
            <a:r>
              <a:rPr lang="nl-BE" err="1"/>
              <a:t>themes</a:t>
            </a:r>
            <a:endParaRPr lang="en-GB"/>
          </a:p>
        </p:txBody>
      </p:sp>
      <p:sp>
        <p:nvSpPr>
          <p:cNvPr id="5" name="Text Placeholder 4">
            <a:extLst>
              <a:ext uri="{FF2B5EF4-FFF2-40B4-BE49-F238E27FC236}">
                <a16:creationId xmlns:a16="http://schemas.microsoft.com/office/drawing/2014/main" id="{C03B2619-5DEA-94A5-1CA0-A71CBB6FDDAA}"/>
              </a:ext>
            </a:extLst>
          </p:cNvPr>
          <p:cNvSpPr>
            <a:spLocks noGrp="1"/>
          </p:cNvSpPr>
          <p:nvPr>
            <p:ph type="body" idx="4"/>
          </p:nvPr>
        </p:nvSpPr>
        <p:spPr/>
        <p:txBody>
          <a:bodyPr/>
          <a:lstStyle/>
          <a:p>
            <a:r>
              <a:rPr lang="fr-FR"/>
              <a:t>Offshore </a:t>
            </a:r>
            <a:r>
              <a:rPr lang="fr-FR" err="1"/>
              <a:t>Freshened</a:t>
            </a:r>
            <a:r>
              <a:rPr lang="fr-FR"/>
              <a:t> </a:t>
            </a:r>
            <a:r>
              <a:rPr lang="fr-FR" err="1"/>
              <a:t>Groundwater</a:t>
            </a:r>
            <a:endParaRPr lang="fr-FR"/>
          </a:p>
          <a:p>
            <a:endParaRPr lang="en-GB"/>
          </a:p>
        </p:txBody>
      </p:sp>
      <p:sp>
        <p:nvSpPr>
          <p:cNvPr id="7" name="Text Placeholder 6">
            <a:extLst>
              <a:ext uri="{FF2B5EF4-FFF2-40B4-BE49-F238E27FC236}">
                <a16:creationId xmlns:a16="http://schemas.microsoft.com/office/drawing/2014/main" id="{B90E646F-352C-EA7D-18A6-69DA2DC56F25}"/>
              </a:ext>
            </a:extLst>
          </p:cNvPr>
          <p:cNvSpPr>
            <a:spLocks noGrp="1"/>
          </p:cNvSpPr>
          <p:nvPr>
            <p:ph type="body" idx="2"/>
          </p:nvPr>
        </p:nvSpPr>
        <p:spPr>
          <a:xfrm>
            <a:off x="399573" y="1244443"/>
            <a:ext cx="10593229" cy="3567588"/>
          </a:xfrm>
        </p:spPr>
        <p:txBody>
          <a:bodyPr/>
          <a:lstStyle/>
          <a:p>
            <a:pPr marL="571500" indent="-342900">
              <a:buAutoNum type="arabicPeriod"/>
            </a:pPr>
            <a:r>
              <a:rPr lang="en-GB" sz="1800">
                <a:latin typeface="Poppins" panose="00000500000000000000" pitchFamily="2" charset="0"/>
                <a:cs typeface="Poppins" panose="00000500000000000000" pitchFamily="2" charset="0"/>
              </a:rPr>
              <a:t>Characterisation, validation, and assessment of offshore freshened groundwater bodies, through a drilling campaign. </a:t>
            </a:r>
          </a:p>
          <a:p>
            <a:pPr marL="571500" indent="-342900">
              <a:buAutoNum type="arabicPeriod"/>
            </a:pPr>
            <a:endParaRPr lang="en-GB" sz="1800">
              <a:latin typeface="Poppins" panose="00000500000000000000" pitchFamily="2" charset="0"/>
              <a:cs typeface="Poppins" panose="00000500000000000000" pitchFamily="2" charset="0"/>
            </a:endParaRPr>
          </a:p>
          <a:p>
            <a:pPr marL="571500" indent="-342900">
              <a:buAutoNum type="arabicPeriod"/>
            </a:pPr>
            <a:r>
              <a:rPr lang="en-GB" sz="1800"/>
              <a:t>Environmental assessment of offshore freshened groundwater seeps</a:t>
            </a:r>
          </a:p>
          <a:p>
            <a:endParaRPr lang="en-GB" sz="1800">
              <a:latin typeface="Poppins" panose="00000500000000000000" pitchFamily="2" charset="0"/>
              <a:cs typeface="Poppins" panose="00000500000000000000" pitchFamily="2" charset="0"/>
            </a:endParaRPr>
          </a:p>
          <a:p>
            <a:pPr marL="228600" indent="0"/>
            <a:endParaRPr lang="en-GB" sz="1800">
              <a:latin typeface="Poppins" panose="00000500000000000000" pitchFamily="2" charset="0"/>
              <a:cs typeface="Poppins" panose="00000500000000000000" pitchFamily="2" charset="0"/>
            </a:endParaRPr>
          </a:p>
          <a:p>
            <a:pPr marL="228600" indent="0"/>
            <a:r>
              <a:rPr lang="en-GB" sz="1800" b="1">
                <a:latin typeface="Poppins" panose="00000500000000000000" pitchFamily="2" charset="0"/>
                <a:cs typeface="Poppins" panose="00000500000000000000" pitchFamily="2" charset="0"/>
              </a:rPr>
              <a:t>Deadline: </a:t>
            </a:r>
            <a:r>
              <a:rPr lang="en-GB" sz="1800">
                <a:latin typeface="+mn-lt"/>
              </a:rPr>
              <a:t> 6 March 2026, 17:00 CET</a:t>
            </a:r>
          </a:p>
        </p:txBody>
      </p:sp>
    </p:spTree>
    <p:extLst>
      <p:ext uri="{BB962C8B-B14F-4D97-AF65-F5344CB8AC3E}">
        <p14:creationId xmlns:p14="http://schemas.microsoft.com/office/powerpoint/2010/main" val="10525416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4D9667-B6DE-B41C-A603-395B7A1D189A}"/>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34</a:t>
            </a:fld>
            <a:endParaRPr lang="fr-FR"/>
          </a:p>
        </p:txBody>
      </p:sp>
      <p:sp>
        <p:nvSpPr>
          <p:cNvPr id="3" name="Plassholder for innhold 2">
            <a:extLst>
              <a:ext uri="{FF2B5EF4-FFF2-40B4-BE49-F238E27FC236}">
                <a16:creationId xmlns:a16="http://schemas.microsoft.com/office/drawing/2014/main" id="{92455B13-ED04-513A-9783-E2E38BCA191B}"/>
              </a:ext>
            </a:extLst>
          </p:cNvPr>
          <p:cNvSpPr txBox="1">
            <a:spLocks/>
          </p:cNvSpPr>
          <p:nvPr/>
        </p:nvSpPr>
        <p:spPr>
          <a:xfrm>
            <a:off x="891223" y="1400269"/>
            <a:ext cx="3630219" cy="2860305"/>
          </a:xfrm>
          <a:prstGeom prst="rect">
            <a:avLst/>
          </a:prstGeom>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800" b="1">
                <a:solidFill>
                  <a:schemeClr val="bg2"/>
                </a:solidFill>
                <a:latin typeface="Poppins" panose="00000500000000000000" pitchFamily="2" charset="0"/>
                <a:cs typeface="Poppins" panose="00000500000000000000" pitchFamily="2" charset="0"/>
              </a:rPr>
              <a:t>Thank you for your attention</a:t>
            </a:r>
          </a:p>
          <a:p>
            <a:endParaRPr lang="en-GB" sz="2800" b="1">
              <a:solidFill>
                <a:schemeClr val="bg2"/>
              </a:solidFill>
              <a:latin typeface="Poppins" panose="00000500000000000000" pitchFamily="2" charset="0"/>
              <a:cs typeface="Poppins" panose="00000500000000000000" pitchFamily="2" charset="0"/>
            </a:endParaRPr>
          </a:p>
          <a:p>
            <a:r>
              <a:rPr lang="en-GB" sz="2800">
                <a:solidFill>
                  <a:schemeClr val="bg2"/>
                </a:solidFill>
                <a:latin typeface="Poppins" panose="00000500000000000000" pitchFamily="2" charset="0"/>
                <a:cs typeface="Poppins" panose="00000500000000000000" pitchFamily="2" charset="0"/>
              </a:rPr>
              <a:t>More information: </a:t>
            </a:r>
          </a:p>
        </p:txBody>
      </p:sp>
      <p:pic>
        <p:nvPicPr>
          <p:cNvPr id="4" name="Picture 8">
            <a:extLst>
              <a:ext uri="{FF2B5EF4-FFF2-40B4-BE49-F238E27FC236}">
                <a16:creationId xmlns:a16="http://schemas.microsoft.com/office/drawing/2014/main" id="{D3A7DC68-D8A5-F567-26EB-5DE26831666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824" t="15376" r="10189" b="15818"/>
          <a:stretch>
            <a:fillRect/>
          </a:stretch>
        </p:blipFill>
        <p:spPr bwMode="auto">
          <a:xfrm>
            <a:off x="8773923" y="974371"/>
            <a:ext cx="2667928" cy="1266728"/>
          </a:xfrm>
          <a:prstGeom prst="rect">
            <a:avLst/>
          </a:prstGeom>
          <a:noFill/>
          <a:extLst>
            <a:ext uri="{909E8E84-426E-40DD-AFC4-6F175D3DCCD1}">
              <a14:hiddenFill xmlns:a14="http://schemas.microsoft.com/office/drawing/2010/main">
                <a:solidFill>
                  <a:srgbClr val="FFFFFF"/>
                </a:solidFill>
              </a14:hiddenFill>
            </a:ext>
          </a:extLst>
        </p:spPr>
      </p:pic>
      <p:pic>
        <p:nvPicPr>
          <p:cNvPr id="5" name="Bilde 5">
            <a:extLst>
              <a:ext uri="{FF2B5EF4-FFF2-40B4-BE49-F238E27FC236}">
                <a16:creationId xmlns:a16="http://schemas.microsoft.com/office/drawing/2014/main" id="{1D4FC034-A6A8-4E6A-1D33-01E7BF16D672}"/>
              </a:ext>
            </a:extLst>
          </p:cNvPr>
          <p:cNvPicPr>
            <a:picLocks noChangeAspect="1"/>
          </p:cNvPicPr>
          <p:nvPr/>
        </p:nvPicPr>
        <p:blipFill>
          <a:blip r:embed="rId3"/>
          <a:stretch>
            <a:fillRect/>
          </a:stretch>
        </p:blipFill>
        <p:spPr>
          <a:xfrm>
            <a:off x="5342949" y="974371"/>
            <a:ext cx="2609468" cy="851795"/>
          </a:xfrm>
          <a:prstGeom prst="rect">
            <a:avLst/>
          </a:prstGeom>
        </p:spPr>
      </p:pic>
      <p:pic>
        <p:nvPicPr>
          <p:cNvPr id="6" name="Picture 10">
            <a:extLst>
              <a:ext uri="{FF2B5EF4-FFF2-40B4-BE49-F238E27FC236}">
                <a16:creationId xmlns:a16="http://schemas.microsoft.com/office/drawing/2014/main" id="{F61D1C12-5CDF-52C9-7E15-222E15B495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2949" y="2342715"/>
            <a:ext cx="1632982" cy="1632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descr="Hellenic Centre for Marine Research (HCMR) - EuroGOOS">
            <a:extLst>
              <a:ext uri="{FF2B5EF4-FFF2-40B4-BE49-F238E27FC236}">
                <a16:creationId xmlns:a16="http://schemas.microsoft.com/office/drawing/2014/main" id="{8C93B162-DAA5-62A4-EC3E-252AA349B1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2949" y="4173770"/>
            <a:ext cx="1881227" cy="16725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4" descr="LOGO REGIONE FVG - ADEB">
            <a:extLst>
              <a:ext uri="{FF2B5EF4-FFF2-40B4-BE49-F238E27FC236}">
                <a16:creationId xmlns:a16="http://schemas.microsoft.com/office/drawing/2014/main" id="{B54D2960-EAE5-4736-B817-8B0045D277B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09851" y="2838460"/>
            <a:ext cx="3132000" cy="641492"/>
          </a:xfrm>
          <a:prstGeom prst="rect">
            <a:avLst/>
          </a:prstGeom>
          <a:noFill/>
          <a:extLst>
            <a:ext uri="{909E8E84-426E-40DD-AFC4-6F175D3DCCD1}">
              <a14:hiddenFill xmlns:a14="http://schemas.microsoft.com/office/drawing/2010/main">
                <a:solidFill>
                  <a:srgbClr val="FFFFFF"/>
                </a:solidFill>
              </a14:hiddenFill>
            </a:ext>
          </a:extLst>
        </p:spPr>
      </p:pic>
      <p:pic>
        <p:nvPicPr>
          <p:cNvPr id="9" name="Bilde 9">
            <a:extLst>
              <a:ext uri="{FF2B5EF4-FFF2-40B4-BE49-F238E27FC236}">
                <a16:creationId xmlns:a16="http://schemas.microsoft.com/office/drawing/2014/main" id="{E09EA2DA-35E2-54E0-C739-772A30525118}"/>
              </a:ext>
            </a:extLst>
          </p:cNvPr>
          <p:cNvPicPr>
            <a:picLocks noChangeAspect="1"/>
          </p:cNvPicPr>
          <p:nvPr/>
        </p:nvPicPr>
        <p:blipFill>
          <a:blip r:embed="rId7"/>
          <a:stretch>
            <a:fillRect/>
          </a:stretch>
        </p:blipFill>
        <p:spPr>
          <a:xfrm>
            <a:off x="8652384" y="4173770"/>
            <a:ext cx="2789467" cy="1672546"/>
          </a:xfrm>
          <a:prstGeom prst="rect">
            <a:avLst/>
          </a:prstGeom>
        </p:spPr>
      </p:pic>
      <p:sp>
        <p:nvSpPr>
          <p:cNvPr id="10" name="Figur 10">
            <a:extLst>
              <a:ext uri="{FF2B5EF4-FFF2-40B4-BE49-F238E27FC236}">
                <a16:creationId xmlns:a16="http://schemas.microsoft.com/office/drawing/2014/main" id="{0C14BFDD-C43D-2B19-BFF4-7708F0CCED62}"/>
              </a:ext>
            </a:extLst>
          </p:cNvPr>
          <p:cNvSpPr/>
          <p:nvPr/>
        </p:nvSpPr>
        <p:spPr>
          <a:xfrm rot="4012218">
            <a:off x="884531" y="3880348"/>
            <a:ext cx="797968" cy="757812"/>
          </a:xfrm>
          <a:prstGeom prst="swooshArrow">
            <a:avLst>
              <a:gd name="adj1" fmla="val 23372"/>
              <a:gd name="adj2" fmla="val 313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12" name="Picture 11">
            <a:extLst>
              <a:ext uri="{FF2B5EF4-FFF2-40B4-BE49-F238E27FC236}">
                <a16:creationId xmlns:a16="http://schemas.microsoft.com/office/drawing/2014/main" id="{E8E4B18C-0F1D-26DA-AAC6-9F991EF25FF6}"/>
              </a:ext>
            </a:extLst>
          </p:cNvPr>
          <p:cNvPicPr>
            <a:picLocks noChangeAspect="1"/>
          </p:cNvPicPr>
          <p:nvPr/>
        </p:nvPicPr>
        <p:blipFill>
          <a:blip r:embed="rId8"/>
          <a:stretch>
            <a:fillRect/>
          </a:stretch>
        </p:blipFill>
        <p:spPr>
          <a:xfrm>
            <a:off x="1653268" y="4551589"/>
            <a:ext cx="2102304" cy="2115911"/>
          </a:xfrm>
          <a:prstGeom prst="rect">
            <a:avLst/>
          </a:prstGeom>
        </p:spPr>
      </p:pic>
    </p:spTree>
    <p:extLst>
      <p:ext uri="{BB962C8B-B14F-4D97-AF65-F5344CB8AC3E}">
        <p14:creationId xmlns:p14="http://schemas.microsoft.com/office/powerpoint/2010/main" val="41967333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1" name="Google Shape;441;p81"/>
          <p:cNvSpPr txBox="1">
            <a:spLocks noGrp="1"/>
          </p:cNvSpPr>
          <p:nvPr>
            <p:ph type="body" idx="2"/>
          </p:nvPr>
        </p:nvSpPr>
        <p:spPr>
          <a:xfrm>
            <a:off x="264629" y="6237172"/>
            <a:ext cx="1910680" cy="38440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600"/>
              <a:buNone/>
            </a:pPr>
            <a:r>
              <a:rPr lang="fr-FR"/>
              <a:t>+3226261660</a:t>
            </a:r>
            <a:endParaRPr/>
          </a:p>
        </p:txBody>
      </p:sp>
      <p:sp>
        <p:nvSpPr>
          <p:cNvPr id="442" name="Google Shape;442;p81"/>
          <p:cNvSpPr txBox="1">
            <a:spLocks noGrp="1"/>
          </p:cNvSpPr>
          <p:nvPr>
            <p:ph type="body" idx="3"/>
          </p:nvPr>
        </p:nvSpPr>
        <p:spPr>
          <a:xfrm>
            <a:off x="3505200" y="6237172"/>
            <a:ext cx="3742624" cy="384408"/>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600"/>
              <a:buNone/>
            </a:pPr>
            <a:r>
              <a:rPr lang="fr-FR"/>
              <a:t>Rue du Trône 4, </a:t>
            </a:r>
            <a:br>
              <a:rPr lang="fr-FR"/>
            </a:br>
            <a:r>
              <a:rPr lang="fr-FR"/>
              <a:t>1000 Brussels, Belgium</a:t>
            </a:r>
            <a:endParaRPr/>
          </a:p>
        </p:txBody>
      </p:sp>
      <p:sp>
        <p:nvSpPr>
          <p:cNvPr id="443" name="Google Shape;443;p81"/>
          <p:cNvSpPr txBox="1">
            <a:spLocks noGrp="1"/>
          </p:cNvSpPr>
          <p:nvPr>
            <p:ph type="body" idx="4"/>
          </p:nvPr>
        </p:nvSpPr>
        <p:spPr>
          <a:xfrm>
            <a:off x="8556859" y="6237172"/>
            <a:ext cx="2784108" cy="38440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600"/>
              <a:buNone/>
            </a:pPr>
            <a:r>
              <a:rPr lang="fr-FR"/>
              <a:t>jpi-oceans.eu</a:t>
            </a:r>
            <a:endParaRPr/>
          </a:p>
        </p:txBody>
      </p:sp>
      <p:sp>
        <p:nvSpPr>
          <p:cNvPr id="3" name="Text Placeholder 2">
            <a:extLst>
              <a:ext uri="{FF2B5EF4-FFF2-40B4-BE49-F238E27FC236}">
                <a16:creationId xmlns:a16="http://schemas.microsoft.com/office/drawing/2014/main" id="{1C92A56C-F594-3B1D-513A-243EC24B0D9D}"/>
              </a:ext>
            </a:extLst>
          </p:cNvPr>
          <p:cNvSpPr>
            <a:spLocks noGrp="1"/>
          </p:cNvSpPr>
          <p:nvPr>
            <p:ph type="body" idx="1"/>
          </p:nvPr>
        </p:nvSpPr>
        <p:spPr/>
        <p:txBody>
          <a:bodyPr/>
          <a:lstStyle/>
          <a:p>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1">
          <a:extLst>
            <a:ext uri="{FF2B5EF4-FFF2-40B4-BE49-F238E27FC236}">
              <a16:creationId xmlns:a16="http://schemas.microsoft.com/office/drawing/2014/main" id="{5CC03346-A352-D1A0-E110-1D62FE0BD58A}"/>
            </a:ext>
          </a:extLst>
        </p:cNvPr>
        <p:cNvGrpSpPr/>
        <p:nvPr/>
      </p:nvGrpSpPr>
      <p:grpSpPr>
        <a:xfrm>
          <a:off x="0" y="0"/>
          <a:ext cx="0" cy="0"/>
          <a:chOff x="0" y="0"/>
          <a:chExt cx="0" cy="0"/>
        </a:xfrm>
      </p:grpSpPr>
      <p:sp>
        <p:nvSpPr>
          <p:cNvPr id="142" name="Google Shape;142;p52">
            <a:extLst>
              <a:ext uri="{FF2B5EF4-FFF2-40B4-BE49-F238E27FC236}">
                <a16:creationId xmlns:a16="http://schemas.microsoft.com/office/drawing/2014/main" id="{0FC4A184-6DD3-CD63-5C16-6B9BB0860CFD}"/>
              </a:ext>
            </a:extLst>
          </p:cNvPr>
          <p:cNvSpPr txBox="1">
            <a:spLocks noGrp="1"/>
          </p:cNvSpPr>
          <p:nvPr>
            <p:ph type="body" idx="1"/>
          </p:nvPr>
        </p:nvSpPr>
        <p:spPr>
          <a:xfrm>
            <a:off x="247059" y="571500"/>
            <a:ext cx="5273631" cy="14744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Our members</a:t>
            </a:r>
            <a:endParaRPr/>
          </a:p>
        </p:txBody>
      </p:sp>
      <p:sp>
        <p:nvSpPr>
          <p:cNvPr id="143" name="Google Shape;143;p52">
            <a:extLst>
              <a:ext uri="{FF2B5EF4-FFF2-40B4-BE49-F238E27FC236}">
                <a16:creationId xmlns:a16="http://schemas.microsoft.com/office/drawing/2014/main" id="{740C599B-8F4D-220C-0700-8C0B618C9CC7}"/>
              </a:ext>
            </a:extLst>
          </p:cNvPr>
          <p:cNvSpPr txBox="1">
            <a:spLocks noGrp="1"/>
          </p:cNvSpPr>
          <p:nvPr>
            <p:ph type="body" idx="2"/>
          </p:nvPr>
        </p:nvSpPr>
        <p:spPr>
          <a:xfrm>
            <a:off x="239713" y="248126"/>
            <a:ext cx="5292407" cy="307657"/>
          </a:xfrm>
          <a:prstGeom prst="rect">
            <a:avLst/>
          </a:prstGeom>
          <a:noFill/>
          <a:ln>
            <a:noFill/>
          </a:ln>
        </p:spPr>
        <p:txBody>
          <a:bodyPr spcFirstLastPara="1" wrap="square" lIns="91425" tIns="45700" rIns="91425" bIns="45700" anchor="t" anchorCtr="0">
            <a:noAutofit/>
          </a:bodyPr>
          <a:lstStyle/>
          <a:p>
            <a:pPr marL="0" lvl="0" indent="0"/>
            <a:r>
              <a:rPr lang="fr-FR" sz="1200"/>
              <a:t>Introduction</a:t>
            </a:r>
            <a:endParaRPr sz="1200"/>
          </a:p>
        </p:txBody>
      </p:sp>
      <p:sp>
        <p:nvSpPr>
          <p:cNvPr id="144" name="Google Shape;144;p52">
            <a:extLst>
              <a:ext uri="{FF2B5EF4-FFF2-40B4-BE49-F238E27FC236}">
                <a16:creationId xmlns:a16="http://schemas.microsoft.com/office/drawing/2014/main" id="{7B959272-6606-1A42-3A61-38C2145075BB}"/>
              </a:ext>
            </a:extLst>
          </p:cNvPr>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4</a:t>
            </a:fld>
            <a:endParaRPr/>
          </a:p>
        </p:txBody>
      </p:sp>
      <p:sp>
        <p:nvSpPr>
          <p:cNvPr id="159" name="Google Shape;159;p52">
            <a:extLst>
              <a:ext uri="{FF2B5EF4-FFF2-40B4-BE49-F238E27FC236}">
                <a16:creationId xmlns:a16="http://schemas.microsoft.com/office/drawing/2014/main" id="{2CFC8189-1BF7-032E-54F0-FB65131B5A29}"/>
              </a:ext>
            </a:extLst>
          </p:cNvPr>
          <p:cNvSpPr txBox="1">
            <a:spLocks noGrp="1"/>
          </p:cNvSpPr>
          <p:nvPr>
            <p:ph type="body" idx="3"/>
          </p:nvPr>
        </p:nvSpPr>
        <p:spPr>
          <a:xfrm>
            <a:off x="254953" y="1107138"/>
            <a:ext cx="8914447" cy="1148048"/>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1000"/>
              </a:spcBef>
              <a:spcAft>
                <a:spcPts val="0"/>
              </a:spcAft>
              <a:buClr>
                <a:schemeClr val="dk1"/>
              </a:buClr>
              <a:buSzPts val="1200"/>
              <a:buFont typeface="Arial"/>
              <a:buNone/>
            </a:pPr>
            <a:r>
              <a:rPr lang="fr-FR" err="1">
                <a:solidFill>
                  <a:schemeClr val="dk1"/>
                </a:solidFill>
                <a:latin typeface="Poppins Light"/>
                <a:ea typeface="Poppins Light"/>
                <a:cs typeface="Poppins Light"/>
                <a:sym typeface="Poppins Light"/>
              </a:rPr>
              <a:t>Members</a:t>
            </a:r>
            <a:r>
              <a:rPr lang="fr-FR">
                <a:solidFill>
                  <a:schemeClr val="dk1"/>
                </a:solidFill>
                <a:latin typeface="Poppins Light"/>
                <a:ea typeface="Poppins Light"/>
                <a:cs typeface="Poppins Light"/>
                <a:sym typeface="Poppins Light"/>
              </a:rPr>
              <a:t> are countries, </a:t>
            </a:r>
            <a:r>
              <a:rPr lang="fr-FR" err="1">
                <a:solidFill>
                  <a:schemeClr val="dk1"/>
                </a:solidFill>
                <a:latin typeface="Poppins Light"/>
                <a:ea typeface="Poppins Light"/>
                <a:cs typeface="Poppins Light"/>
                <a:sym typeface="Poppins Light"/>
              </a:rPr>
              <a:t>represented</a:t>
            </a:r>
            <a:r>
              <a:rPr lang="fr-FR">
                <a:solidFill>
                  <a:schemeClr val="dk1"/>
                </a:solidFill>
                <a:latin typeface="Poppins Light"/>
                <a:ea typeface="Poppins Light"/>
                <a:cs typeface="Poppins Light"/>
                <a:sym typeface="Poppins Light"/>
              </a:rPr>
              <a:t> in the Management </a:t>
            </a:r>
            <a:r>
              <a:rPr lang="fr-FR" err="1">
                <a:solidFill>
                  <a:schemeClr val="dk1"/>
                </a:solidFill>
                <a:latin typeface="Poppins Light"/>
                <a:ea typeface="Poppins Light"/>
                <a:cs typeface="Poppins Light"/>
                <a:sym typeface="Poppins Light"/>
              </a:rPr>
              <a:t>Board</a:t>
            </a:r>
            <a:r>
              <a:rPr lang="fr-FR">
                <a:solidFill>
                  <a:schemeClr val="dk1"/>
                </a:solidFill>
                <a:latin typeface="Poppins Light"/>
                <a:ea typeface="Poppins Light"/>
                <a:cs typeface="Poppins Light"/>
                <a:sym typeface="Poppins Light"/>
              </a:rPr>
              <a:t> by </a:t>
            </a:r>
            <a:r>
              <a:rPr lang="fr-FR" err="1">
                <a:solidFill>
                  <a:schemeClr val="dk1"/>
                </a:solidFill>
                <a:latin typeface="Poppins Light"/>
                <a:ea typeface="Poppins Light"/>
                <a:cs typeface="Poppins Light"/>
                <a:sym typeface="Poppins Light"/>
              </a:rPr>
              <a:t>ministries</a:t>
            </a:r>
            <a:r>
              <a:rPr lang="fr-FR">
                <a:solidFill>
                  <a:schemeClr val="dk1"/>
                </a:solidFill>
                <a:latin typeface="Poppins Light"/>
                <a:ea typeface="Poppins Light"/>
                <a:cs typeface="Poppins Light"/>
                <a:sym typeface="Poppins Light"/>
              </a:rPr>
              <a:t> and </a:t>
            </a:r>
            <a:r>
              <a:rPr lang="fr-FR" err="1">
                <a:solidFill>
                  <a:schemeClr val="dk1"/>
                </a:solidFill>
                <a:latin typeface="Poppins Light"/>
                <a:ea typeface="Poppins Light"/>
                <a:cs typeface="Poppins Light"/>
                <a:sym typeface="Poppins Light"/>
              </a:rPr>
              <a:t>funding</a:t>
            </a:r>
            <a:r>
              <a:rPr lang="fr-FR">
                <a:solidFill>
                  <a:schemeClr val="dk1"/>
                </a:solidFill>
                <a:latin typeface="Poppins Light"/>
                <a:ea typeface="Poppins Light"/>
                <a:cs typeface="Poppins Light"/>
                <a:sym typeface="Poppins Light"/>
              </a:rPr>
              <a:t> </a:t>
            </a:r>
            <a:r>
              <a:rPr lang="fr-FR" err="1">
                <a:solidFill>
                  <a:schemeClr val="dk1"/>
                </a:solidFill>
                <a:latin typeface="Poppins Light"/>
                <a:ea typeface="Poppins Light"/>
                <a:cs typeface="Poppins Light"/>
                <a:sym typeface="Poppins Light"/>
              </a:rPr>
              <a:t>agencies</a:t>
            </a:r>
            <a:r>
              <a:rPr lang="fr-FR">
                <a:solidFill>
                  <a:schemeClr val="dk1"/>
                </a:solidFill>
                <a:latin typeface="Poppins Light"/>
                <a:ea typeface="Poppins Light"/>
                <a:cs typeface="Poppins Light"/>
                <a:sym typeface="Poppins Light"/>
              </a:rPr>
              <a:t>, plus the </a:t>
            </a:r>
            <a:r>
              <a:rPr lang="fr-FR" err="1">
                <a:solidFill>
                  <a:schemeClr val="dk1"/>
                </a:solidFill>
                <a:latin typeface="Poppins Light"/>
                <a:ea typeface="Poppins Light"/>
                <a:cs typeface="Poppins Light"/>
                <a:sym typeface="Poppins Light"/>
              </a:rPr>
              <a:t>European</a:t>
            </a:r>
            <a:r>
              <a:rPr lang="fr-FR">
                <a:solidFill>
                  <a:schemeClr val="dk1"/>
                </a:solidFill>
                <a:latin typeface="Poppins Light"/>
                <a:ea typeface="Poppins Light"/>
                <a:cs typeface="Poppins Light"/>
                <a:sym typeface="Poppins Light"/>
              </a:rPr>
              <a:t> Commission (DG RTD) as non-</a:t>
            </a:r>
            <a:r>
              <a:rPr lang="fr-FR" err="1">
                <a:solidFill>
                  <a:schemeClr val="dk1"/>
                </a:solidFill>
                <a:latin typeface="Poppins Light"/>
                <a:ea typeface="Poppins Light"/>
                <a:cs typeface="Poppins Light"/>
                <a:sym typeface="Poppins Light"/>
              </a:rPr>
              <a:t>voting</a:t>
            </a:r>
            <a:r>
              <a:rPr lang="fr-FR">
                <a:solidFill>
                  <a:schemeClr val="dk1"/>
                </a:solidFill>
                <a:latin typeface="Poppins Light"/>
                <a:ea typeface="Poppins Light"/>
                <a:cs typeface="Poppins Light"/>
                <a:sym typeface="Poppins Light"/>
              </a:rPr>
              <a:t> </a:t>
            </a:r>
            <a:r>
              <a:rPr lang="fr-FR" err="1">
                <a:solidFill>
                  <a:schemeClr val="dk1"/>
                </a:solidFill>
                <a:latin typeface="Poppins Light"/>
                <a:ea typeface="Poppins Light"/>
                <a:cs typeface="Poppins Light"/>
                <a:sym typeface="Poppins Light"/>
              </a:rPr>
              <a:t>member</a:t>
            </a:r>
            <a:r>
              <a:rPr lang="fr-FR">
                <a:solidFill>
                  <a:schemeClr val="dk1"/>
                </a:solidFill>
                <a:latin typeface="Poppins Light"/>
                <a:ea typeface="Poppins Light"/>
                <a:cs typeface="Poppins Light"/>
                <a:sym typeface="Poppins Light"/>
              </a:rPr>
              <a:t>.</a:t>
            </a:r>
            <a:endParaRPr>
              <a:solidFill>
                <a:schemeClr val="dk1"/>
              </a:solidFill>
              <a:latin typeface="Poppins Light"/>
              <a:ea typeface="Poppins Light"/>
              <a:cs typeface="Poppins Light"/>
              <a:sym typeface="Poppins Light"/>
            </a:endParaRPr>
          </a:p>
        </p:txBody>
      </p:sp>
      <p:grpSp>
        <p:nvGrpSpPr>
          <p:cNvPr id="7" name="Group 6">
            <a:extLst>
              <a:ext uri="{FF2B5EF4-FFF2-40B4-BE49-F238E27FC236}">
                <a16:creationId xmlns:a16="http://schemas.microsoft.com/office/drawing/2014/main" id="{A0B72729-2424-E8B4-177C-378422500ED4}"/>
              </a:ext>
            </a:extLst>
          </p:cNvPr>
          <p:cNvGrpSpPr/>
          <p:nvPr/>
        </p:nvGrpSpPr>
        <p:grpSpPr>
          <a:xfrm>
            <a:off x="2287913" y="2581608"/>
            <a:ext cx="7399193" cy="3610615"/>
            <a:chOff x="2287913" y="2581608"/>
            <a:chExt cx="7399193" cy="3610615"/>
          </a:xfrm>
        </p:grpSpPr>
        <p:pic>
          <p:nvPicPr>
            <p:cNvPr id="145" name="Google Shape;145;p52">
              <a:extLst>
                <a:ext uri="{FF2B5EF4-FFF2-40B4-BE49-F238E27FC236}">
                  <a16:creationId xmlns:a16="http://schemas.microsoft.com/office/drawing/2014/main" id="{8643F2CA-C690-35A6-FBF3-AE9F07CA1F38}"/>
                </a:ext>
              </a:extLst>
            </p:cNvPr>
            <p:cNvPicPr preferRelativeResize="0"/>
            <p:nvPr/>
          </p:nvPicPr>
          <p:blipFill rotWithShape="1">
            <a:blip r:embed="rId3">
              <a:alphaModFix/>
            </a:blip>
            <a:srcRect b="71130"/>
            <a:stretch>
              <a:fillRect/>
            </a:stretch>
          </p:blipFill>
          <p:spPr>
            <a:xfrm>
              <a:off x="2294916" y="2581608"/>
              <a:ext cx="7226042" cy="970796"/>
            </a:xfrm>
            <a:prstGeom prst="rect">
              <a:avLst/>
            </a:prstGeom>
            <a:noFill/>
            <a:ln>
              <a:noFill/>
            </a:ln>
          </p:spPr>
        </p:pic>
        <p:sp>
          <p:nvSpPr>
            <p:cNvPr id="146" name="Google Shape;146;p52">
              <a:extLst>
                <a:ext uri="{FF2B5EF4-FFF2-40B4-BE49-F238E27FC236}">
                  <a16:creationId xmlns:a16="http://schemas.microsoft.com/office/drawing/2014/main" id="{799C5E59-2118-8DC2-F41E-DDE17349AC94}"/>
                </a:ext>
              </a:extLst>
            </p:cNvPr>
            <p:cNvSpPr txBox="1"/>
            <p:nvPr/>
          </p:nvSpPr>
          <p:spPr>
            <a:xfrm>
              <a:off x="3215460" y="3195053"/>
              <a:ext cx="707245"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Belgium</a:t>
              </a:r>
              <a:endParaRPr sz="1000" b="0" i="0" u="none" strike="noStrike" cap="none">
                <a:solidFill>
                  <a:schemeClr val="dk1"/>
                </a:solidFill>
                <a:latin typeface="Poppins"/>
                <a:ea typeface="Poppins"/>
                <a:cs typeface="Poppins"/>
                <a:sym typeface="Poppins"/>
              </a:endParaRPr>
            </a:p>
          </p:txBody>
        </p:sp>
        <p:sp>
          <p:nvSpPr>
            <p:cNvPr id="147" name="Google Shape;147;p52">
              <a:extLst>
                <a:ext uri="{FF2B5EF4-FFF2-40B4-BE49-F238E27FC236}">
                  <a16:creationId xmlns:a16="http://schemas.microsoft.com/office/drawing/2014/main" id="{B96952AB-97D9-CB03-4802-E406C02FEA94}"/>
                </a:ext>
              </a:extLst>
            </p:cNvPr>
            <p:cNvSpPr txBox="1"/>
            <p:nvPr/>
          </p:nvSpPr>
          <p:spPr>
            <a:xfrm>
              <a:off x="4793879" y="3195053"/>
              <a:ext cx="665568"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err="1">
                  <a:solidFill>
                    <a:schemeClr val="dk1"/>
                  </a:solidFill>
                  <a:latin typeface="Poppins"/>
                  <a:ea typeface="Poppins"/>
                  <a:cs typeface="Poppins"/>
                  <a:sym typeface="Poppins"/>
                </a:rPr>
                <a:t>Croatia</a:t>
              </a:r>
              <a:endParaRPr sz="1000" b="0" i="0" u="none" strike="noStrike" cap="none">
                <a:solidFill>
                  <a:schemeClr val="dk1"/>
                </a:solidFill>
                <a:latin typeface="Poppins"/>
                <a:ea typeface="Poppins"/>
                <a:cs typeface="Poppins"/>
                <a:sym typeface="Poppins"/>
              </a:endParaRPr>
            </a:p>
          </p:txBody>
        </p:sp>
        <p:sp>
          <p:nvSpPr>
            <p:cNvPr id="148" name="Google Shape;148;p52">
              <a:extLst>
                <a:ext uri="{FF2B5EF4-FFF2-40B4-BE49-F238E27FC236}">
                  <a16:creationId xmlns:a16="http://schemas.microsoft.com/office/drawing/2014/main" id="{07AFC8C9-DD5C-F585-0F13-C08FDD5303DA}"/>
                </a:ext>
              </a:extLst>
            </p:cNvPr>
            <p:cNvSpPr txBox="1"/>
            <p:nvPr/>
          </p:nvSpPr>
          <p:spPr>
            <a:xfrm>
              <a:off x="6296025" y="3195053"/>
              <a:ext cx="784189"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Germany</a:t>
              </a:r>
              <a:endParaRPr sz="1400" b="0" i="0" u="none" strike="noStrike" cap="none">
                <a:solidFill>
                  <a:srgbClr val="000000"/>
                </a:solidFill>
                <a:latin typeface="Arial"/>
                <a:ea typeface="Arial"/>
                <a:cs typeface="Arial"/>
                <a:sym typeface="Arial"/>
              </a:endParaRPr>
            </a:p>
          </p:txBody>
        </p:sp>
        <p:sp>
          <p:nvSpPr>
            <p:cNvPr id="149" name="Google Shape;149;p52">
              <a:extLst>
                <a:ext uri="{FF2B5EF4-FFF2-40B4-BE49-F238E27FC236}">
                  <a16:creationId xmlns:a16="http://schemas.microsoft.com/office/drawing/2014/main" id="{837AD003-1DEB-C72F-2029-2DC739C25B2C}"/>
                </a:ext>
              </a:extLst>
            </p:cNvPr>
            <p:cNvSpPr txBox="1"/>
            <p:nvPr/>
          </p:nvSpPr>
          <p:spPr>
            <a:xfrm>
              <a:off x="7935627" y="3195053"/>
              <a:ext cx="651140"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Greece</a:t>
              </a:r>
              <a:endParaRPr sz="1000" b="0" i="0" u="none" strike="noStrike" cap="none">
                <a:solidFill>
                  <a:schemeClr val="dk1"/>
                </a:solidFill>
                <a:latin typeface="Poppins"/>
                <a:ea typeface="Poppins"/>
                <a:cs typeface="Poppins"/>
                <a:sym typeface="Poppins"/>
              </a:endParaRPr>
            </a:p>
          </p:txBody>
        </p:sp>
        <p:sp>
          <p:nvSpPr>
            <p:cNvPr id="150" name="Google Shape;150;p52">
              <a:extLst>
                <a:ext uri="{FF2B5EF4-FFF2-40B4-BE49-F238E27FC236}">
                  <a16:creationId xmlns:a16="http://schemas.microsoft.com/office/drawing/2014/main" id="{47F37988-B8DC-5E3D-9C66-35458681C981}"/>
                </a:ext>
              </a:extLst>
            </p:cNvPr>
            <p:cNvSpPr txBox="1"/>
            <p:nvPr/>
          </p:nvSpPr>
          <p:spPr>
            <a:xfrm>
              <a:off x="7778532" y="4593165"/>
              <a:ext cx="965329"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err="1">
                  <a:solidFill>
                    <a:schemeClr val="dk1"/>
                  </a:solidFill>
                  <a:latin typeface="Poppins"/>
                  <a:ea typeface="Poppins"/>
                  <a:cs typeface="Poppins"/>
                  <a:sym typeface="Poppins"/>
                </a:rPr>
                <a:t>Netherlands</a:t>
              </a:r>
              <a:endParaRPr sz="1000" b="0" i="0" u="none" strike="noStrike" cap="none">
                <a:solidFill>
                  <a:schemeClr val="dk1"/>
                </a:solidFill>
                <a:latin typeface="Poppins"/>
                <a:ea typeface="Poppins"/>
                <a:cs typeface="Poppins"/>
                <a:sym typeface="Poppins"/>
              </a:endParaRPr>
            </a:p>
          </p:txBody>
        </p:sp>
        <p:sp>
          <p:nvSpPr>
            <p:cNvPr id="151" name="Google Shape;151;p52">
              <a:extLst>
                <a:ext uri="{FF2B5EF4-FFF2-40B4-BE49-F238E27FC236}">
                  <a16:creationId xmlns:a16="http://schemas.microsoft.com/office/drawing/2014/main" id="{8C96C875-C64A-53D8-34D7-A66539F5E08E}"/>
                </a:ext>
              </a:extLst>
            </p:cNvPr>
            <p:cNvSpPr txBox="1"/>
            <p:nvPr/>
          </p:nvSpPr>
          <p:spPr>
            <a:xfrm>
              <a:off x="6414646" y="4593165"/>
              <a:ext cx="546945"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Malta</a:t>
              </a:r>
              <a:endParaRPr sz="1400" b="0" i="0" u="none" strike="noStrike" cap="none">
                <a:solidFill>
                  <a:srgbClr val="000000"/>
                </a:solidFill>
                <a:latin typeface="Arial"/>
                <a:ea typeface="Arial"/>
                <a:cs typeface="Arial"/>
                <a:sym typeface="Arial"/>
              </a:endParaRPr>
            </a:p>
          </p:txBody>
        </p:sp>
        <p:sp>
          <p:nvSpPr>
            <p:cNvPr id="152" name="Google Shape;152;p52">
              <a:extLst>
                <a:ext uri="{FF2B5EF4-FFF2-40B4-BE49-F238E27FC236}">
                  <a16:creationId xmlns:a16="http://schemas.microsoft.com/office/drawing/2014/main" id="{6A704BAF-ECFE-3733-A5D5-A386D92ED25D}"/>
                </a:ext>
              </a:extLst>
            </p:cNvPr>
            <p:cNvSpPr txBox="1"/>
            <p:nvPr/>
          </p:nvSpPr>
          <p:spPr>
            <a:xfrm>
              <a:off x="4903557" y="4593165"/>
              <a:ext cx="453971"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Italy</a:t>
              </a:r>
              <a:endParaRPr sz="1000" b="0" i="0" u="none" strike="noStrike" cap="none">
                <a:solidFill>
                  <a:schemeClr val="dk1"/>
                </a:solidFill>
                <a:latin typeface="Poppins"/>
                <a:ea typeface="Poppins"/>
                <a:cs typeface="Poppins"/>
                <a:sym typeface="Poppins"/>
              </a:endParaRPr>
            </a:p>
          </p:txBody>
        </p:sp>
        <p:sp>
          <p:nvSpPr>
            <p:cNvPr id="153" name="Google Shape;153;p52">
              <a:extLst>
                <a:ext uri="{FF2B5EF4-FFF2-40B4-BE49-F238E27FC236}">
                  <a16:creationId xmlns:a16="http://schemas.microsoft.com/office/drawing/2014/main" id="{9227E4F0-84DF-AAB1-73B7-897318B4070C}"/>
                </a:ext>
              </a:extLst>
            </p:cNvPr>
            <p:cNvSpPr txBox="1"/>
            <p:nvPr/>
          </p:nvSpPr>
          <p:spPr>
            <a:xfrm>
              <a:off x="3237638" y="4593165"/>
              <a:ext cx="631904"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Ireland</a:t>
              </a:r>
              <a:endParaRPr sz="1400" b="0" i="0" u="none" strike="noStrike" cap="none">
                <a:solidFill>
                  <a:srgbClr val="000000"/>
                </a:solidFill>
                <a:latin typeface="Arial"/>
                <a:ea typeface="Arial"/>
                <a:cs typeface="Arial"/>
                <a:sym typeface="Arial"/>
              </a:endParaRPr>
            </a:p>
          </p:txBody>
        </p:sp>
        <p:sp>
          <p:nvSpPr>
            <p:cNvPr id="154" name="Google Shape;154;p52">
              <a:extLst>
                <a:ext uri="{FF2B5EF4-FFF2-40B4-BE49-F238E27FC236}">
                  <a16:creationId xmlns:a16="http://schemas.microsoft.com/office/drawing/2014/main" id="{023EC7B4-8F8D-83E3-9169-56BF2DD4C460}"/>
                </a:ext>
              </a:extLst>
            </p:cNvPr>
            <p:cNvSpPr txBox="1"/>
            <p:nvPr/>
          </p:nvSpPr>
          <p:spPr>
            <a:xfrm>
              <a:off x="2420334" y="5946002"/>
              <a:ext cx="668774"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err="1">
                  <a:solidFill>
                    <a:schemeClr val="dk1"/>
                  </a:solidFill>
                  <a:latin typeface="Poppins"/>
                  <a:ea typeface="Poppins"/>
                  <a:cs typeface="Poppins"/>
                  <a:sym typeface="Poppins"/>
                </a:rPr>
                <a:t>Norway</a:t>
              </a:r>
              <a:endParaRPr sz="1000" b="0" i="0" u="none" strike="noStrike" cap="none">
                <a:solidFill>
                  <a:schemeClr val="dk1"/>
                </a:solidFill>
                <a:latin typeface="Poppins"/>
                <a:ea typeface="Poppins"/>
                <a:cs typeface="Poppins"/>
                <a:sym typeface="Poppins"/>
              </a:endParaRPr>
            </a:p>
          </p:txBody>
        </p:sp>
        <p:sp>
          <p:nvSpPr>
            <p:cNvPr id="155" name="Google Shape;155;p52">
              <a:extLst>
                <a:ext uri="{FF2B5EF4-FFF2-40B4-BE49-F238E27FC236}">
                  <a16:creationId xmlns:a16="http://schemas.microsoft.com/office/drawing/2014/main" id="{1B09EA92-4825-E1C4-9D3B-71E6DBCC77E6}"/>
                </a:ext>
              </a:extLst>
            </p:cNvPr>
            <p:cNvSpPr txBox="1"/>
            <p:nvPr/>
          </p:nvSpPr>
          <p:spPr>
            <a:xfrm>
              <a:off x="4014957" y="5946002"/>
              <a:ext cx="627096"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Poland</a:t>
              </a:r>
              <a:endParaRPr sz="1000" b="0" i="0" u="none" strike="noStrike" cap="none">
                <a:solidFill>
                  <a:schemeClr val="dk1"/>
                </a:solidFill>
                <a:latin typeface="Poppins"/>
                <a:ea typeface="Poppins"/>
                <a:cs typeface="Poppins"/>
                <a:sym typeface="Poppins"/>
              </a:endParaRPr>
            </a:p>
          </p:txBody>
        </p:sp>
        <p:sp>
          <p:nvSpPr>
            <p:cNvPr id="156" name="Google Shape;156;p52">
              <a:extLst>
                <a:ext uri="{FF2B5EF4-FFF2-40B4-BE49-F238E27FC236}">
                  <a16:creationId xmlns:a16="http://schemas.microsoft.com/office/drawing/2014/main" id="{D893064D-8D2E-91AF-27FD-75273C48CEC6}"/>
                </a:ext>
              </a:extLst>
            </p:cNvPr>
            <p:cNvSpPr txBox="1"/>
            <p:nvPr/>
          </p:nvSpPr>
          <p:spPr>
            <a:xfrm>
              <a:off x="5552372" y="5946002"/>
              <a:ext cx="721672"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Portugal</a:t>
              </a:r>
              <a:endParaRPr sz="1400" b="0" i="0" u="none" strike="noStrike" cap="none">
                <a:solidFill>
                  <a:srgbClr val="000000"/>
                </a:solidFill>
                <a:latin typeface="Arial"/>
                <a:ea typeface="Arial"/>
                <a:cs typeface="Arial"/>
                <a:sym typeface="Arial"/>
              </a:endParaRPr>
            </a:p>
          </p:txBody>
        </p:sp>
        <p:sp>
          <p:nvSpPr>
            <p:cNvPr id="157" name="Google Shape;157;p52">
              <a:extLst>
                <a:ext uri="{FF2B5EF4-FFF2-40B4-BE49-F238E27FC236}">
                  <a16:creationId xmlns:a16="http://schemas.microsoft.com/office/drawing/2014/main" id="{F09ED445-5B24-A99D-6098-932747953AFC}"/>
                </a:ext>
              </a:extLst>
            </p:cNvPr>
            <p:cNvSpPr txBox="1"/>
            <p:nvPr/>
          </p:nvSpPr>
          <p:spPr>
            <a:xfrm>
              <a:off x="7120110" y="5946002"/>
              <a:ext cx="763351"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Romania</a:t>
              </a:r>
              <a:endParaRPr sz="1400" b="0" i="0" u="none" strike="noStrike" cap="none">
                <a:solidFill>
                  <a:srgbClr val="000000"/>
                </a:solidFill>
                <a:latin typeface="Arial"/>
                <a:ea typeface="Arial"/>
                <a:cs typeface="Arial"/>
                <a:sym typeface="Arial"/>
              </a:endParaRPr>
            </a:p>
          </p:txBody>
        </p:sp>
        <p:sp>
          <p:nvSpPr>
            <p:cNvPr id="158" name="Google Shape;158;p52">
              <a:extLst>
                <a:ext uri="{FF2B5EF4-FFF2-40B4-BE49-F238E27FC236}">
                  <a16:creationId xmlns:a16="http://schemas.microsoft.com/office/drawing/2014/main" id="{0D00EDCD-DF9E-82D7-6499-B2FCC7E9CAC6}"/>
                </a:ext>
              </a:extLst>
            </p:cNvPr>
            <p:cNvSpPr txBox="1"/>
            <p:nvPr/>
          </p:nvSpPr>
          <p:spPr>
            <a:xfrm>
              <a:off x="8478121" y="5946002"/>
              <a:ext cx="1208985"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fr-FR" sz="1000" b="0" i="0" u="none" strike="noStrike" cap="none">
                  <a:solidFill>
                    <a:schemeClr val="dk1"/>
                  </a:solidFill>
                  <a:latin typeface="Poppins"/>
                  <a:ea typeface="Poppins"/>
                  <a:cs typeface="Poppins"/>
                  <a:sym typeface="Poppins"/>
                </a:rPr>
                <a:t>United Kingdom</a:t>
              </a:r>
              <a:endParaRPr sz="1000" b="0" i="0" u="none" strike="noStrike" cap="none">
                <a:solidFill>
                  <a:schemeClr val="dk1"/>
                </a:solidFill>
                <a:latin typeface="Poppins"/>
                <a:ea typeface="Poppins"/>
                <a:cs typeface="Poppins"/>
                <a:sym typeface="Poppins"/>
              </a:endParaRPr>
            </a:p>
          </p:txBody>
        </p:sp>
        <p:pic>
          <p:nvPicPr>
            <p:cNvPr id="2" name="Google Shape;145;p52">
              <a:extLst>
                <a:ext uri="{FF2B5EF4-FFF2-40B4-BE49-F238E27FC236}">
                  <a16:creationId xmlns:a16="http://schemas.microsoft.com/office/drawing/2014/main" id="{54AFE56F-9E1C-D83E-91E1-0648ADD79687}"/>
                </a:ext>
              </a:extLst>
            </p:cNvPr>
            <p:cNvPicPr preferRelativeResize="0"/>
            <p:nvPr/>
          </p:nvPicPr>
          <p:blipFill rotWithShape="1">
            <a:blip r:embed="rId3">
              <a:alphaModFix/>
            </a:blip>
            <a:srcRect t="30796" r="50165" b="28535"/>
            <a:stretch>
              <a:fillRect/>
            </a:stretch>
          </p:blipFill>
          <p:spPr>
            <a:xfrm>
              <a:off x="2294916" y="3617140"/>
              <a:ext cx="3601060" cy="1367554"/>
            </a:xfrm>
            <a:prstGeom prst="rect">
              <a:avLst/>
            </a:prstGeom>
            <a:noFill/>
            <a:ln>
              <a:noFill/>
            </a:ln>
          </p:spPr>
        </p:pic>
        <p:pic>
          <p:nvPicPr>
            <p:cNvPr id="3" name="Google Shape;145;p52">
              <a:extLst>
                <a:ext uri="{FF2B5EF4-FFF2-40B4-BE49-F238E27FC236}">
                  <a16:creationId xmlns:a16="http://schemas.microsoft.com/office/drawing/2014/main" id="{9CC756D9-AC36-EE40-ED64-838E96DE2835}"/>
                </a:ext>
              </a:extLst>
            </p:cNvPr>
            <p:cNvPicPr preferRelativeResize="0"/>
            <p:nvPr/>
          </p:nvPicPr>
          <p:blipFill rotWithShape="1">
            <a:blip r:embed="rId3">
              <a:alphaModFix/>
            </a:blip>
            <a:srcRect t="81331" r="87502"/>
            <a:stretch>
              <a:fillRect/>
            </a:stretch>
          </p:blipFill>
          <p:spPr>
            <a:xfrm>
              <a:off x="6236568" y="3920135"/>
              <a:ext cx="903100" cy="627755"/>
            </a:xfrm>
            <a:prstGeom prst="rect">
              <a:avLst/>
            </a:prstGeom>
            <a:noFill/>
            <a:ln>
              <a:noFill/>
            </a:ln>
          </p:spPr>
        </p:pic>
        <p:pic>
          <p:nvPicPr>
            <p:cNvPr id="4" name="Google Shape;145;p52">
              <a:extLst>
                <a:ext uri="{FF2B5EF4-FFF2-40B4-BE49-F238E27FC236}">
                  <a16:creationId xmlns:a16="http://schemas.microsoft.com/office/drawing/2014/main" id="{9170645D-EC1F-1834-CE48-9467DDA85421}"/>
                </a:ext>
              </a:extLst>
            </p:cNvPr>
            <p:cNvPicPr preferRelativeResize="0"/>
            <p:nvPr/>
          </p:nvPicPr>
          <p:blipFill rotWithShape="1">
            <a:blip r:embed="rId3">
              <a:alphaModFix/>
            </a:blip>
            <a:srcRect l="54548" t="39806" r="33225" b="40179"/>
            <a:stretch>
              <a:fillRect/>
            </a:stretch>
          </p:blipFill>
          <p:spPr>
            <a:xfrm>
              <a:off x="7819425" y="3920135"/>
              <a:ext cx="883542" cy="673030"/>
            </a:xfrm>
            <a:prstGeom prst="rect">
              <a:avLst/>
            </a:prstGeom>
            <a:noFill/>
            <a:ln>
              <a:noFill/>
            </a:ln>
          </p:spPr>
        </p:pic>
        <p:pic>
          <p:nvPicPr>
            <p:cNvPr id="5" name="Google Shape;145;p52">
              <a:extLst>
                <a:ext uri="{FF2B5EF4-FFF2-40B4-BE49-F238E27FC236}">
                  <a16:creationId xmlns:a16="http://schemas.microsoft.com/office/drawing/2014/main" id="{B909446C-F90D-F17B-944A-BB1FD51E41F4}"/>
                </a:ext>
              </a:extLst>
            </p:cNvPr>
            <p:cNvPicPr preferRelativeResize="0"/>
            <p:nvPr/>
          </p:nvPicPr>
          <p:blipFill rotWithShape="1">
            <a:blip r:embed="rId3">
              <a:alphaModFix/>
            </a:blip>
            <a:srcRect l="19306" t="76518"/>
            <a:stretch>
              <a:fillRect/>
            </a:stretch>
          </p:blipFill>
          <p:spPr>
            <a:xfrm>
              <a:off x="3689968" y="5154626"/>
              <a:ext cx="5830990" cy="789595"/>
            </a:xfrm>
            <a:prstGeom prst="rect">
              <a:avLst/>
            </a:prstGeom>
            <a:noFill/>
            <a:ln>
              <a:noFill/>
            </a:ln>
          </p:spPr>
        </p:pic>
        <p:pic>
          <p:nvPicPr>
            <p:cNvPr id="6" name="Google Shape;145;p52">
              <a:extLst>
                <a:ext uri="{FF2B5EF4-FFF2-40B4-BE49-F238E27FC236}">
                  <a16:creationId xmlns:a16="http://schemas.microsoft.com/office/drawing/2014/main" id="{29D7F107-257F-51AE-FB74-07FCCD506077}"/>
                </a:ext>
              </a:extLst>
            </p:cNvPr>
            <p:cNvPicPr preferRelativeResize="0"/>
            <p:nvPr/>
          </p:nvPicPr>
          <p:blipFill rotWithShape="1">
            <a:blip r:embed="rId3">
              <a:alphaModFix/>
            </a:blip>
            <a:srcRect l="76453" t="39806" r="11355" b="40232"/>
            <a:stretch>
              <a:fillRect/>
            </a:stretch>
          </p:blipFill>
          <p:spPr>
            <a:xfrm>
              <a:off x="2287913" y="5294675"/>
              <a:ext cx="880978" cy="671250"/>
            </a:xfrm>
            <a:prstGeom prst="rect">
              <a:avLst/>
            </a:prstGeom>
            <a:noFill/>
            <a:ln>
              <a:noFill/>
            </a:ln>
          </p:spPr>
        </p:pic>
      </p:grpSp>
    </p:spTree>
    <p:extLst>
      <p:ext uri="{BB962C8B-B14F-4D97-AF65-F5344CB8AC3E}">
        <p14:creationId xmlns:p14="http://schemas.microsoft.com/office/powerpoint/2010/main" val="477005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53"/>
          <p:cNvSpPr txBox="1">
            <a:spLocks noGrp="1"/>
          </p:cNvSpPr>
          <p:nvPr>
            <p:ph type="body" idx="1"/>
          </p:nvPr>
        </p:nvSpPr>
        <p:spPr>
          <a:xfrm>
            <a:off x="247059" y="571500"/>
            <a:ext cx="5273631" cy="14744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Key Strategic </a:t>
            </a:r>
            <a:r>
              <a:rPr lang="fr-FR" err="1"/>
              <a:t>Elements</a:t>
            </a:r>
            <a:endParaRPr/>
          </a:p>
        </p:txBody>
      </p:sp>
      <p:sp>
        <p:nvSpPr>
          <p:cNvPr id="165" name="Google Shape;165;p53"/>
          <p:cNvSpPr txBox="1">
            <a:spLocks noGrp="1"/>
          </p:cNvSpPr>
          <p:nvPr>
            <p:ph type="body" idx="2"/>
          </p:nvPr>
        </p:nvSpPr>
        <p:spPr>
          <a:xfrm>
            <a:off x="239713" y="248126"/>
            <a:ext cx="5292407" cy="307657"/>
          </a:xfrm>
          <a:prstGeom prst="rect">
            <a:avLst/>
          </a:prstGeom>
          <a:noFill/>
          <a:ln>
            <a:noFill/>
          </a:ln>
        </p:spPr>
        <p:txBody>
          <a:bodyPr spcFirstLastPara="1" wrap="square" lIns="91425" tIns="45700" rIns="91425" bIns="45700" anchor="t" anchorCtr="0">
            <a:noAutofit/>
          </a:bodyPr>
          <a:lstStyle/>
          <a:p>
            <a:pPr marL="0" lvl="0" indent="0"/>
            <a:r>
              <a:rPr lang="fr-FR" sz="1200"/>
              <a:t>Introduction</a:t>
            </a:r>
            <a:endParaRPr sz="1200"/>
          </a:p>
        </p:txBody>
      </p:sp>
      <p:sp>
        <p:nvSpPr>
          <p:cNvPr id="166" name="Google Shape;166;p53"/>
          <p:cNvSpPr txBox="1">
            <a:spLocks noGrp="1"/>
          </p:cNvSpPr>
          <p:nvPr>
            <p:ph type="body" idx="3"/>
          </p:nvPr>
        </p:nvSpPr>
        <p:spPr>
          <a:xfrm>
            <a:off x="254953" y="2735566"/>
            <a:ext cx="5254307" cy="3764281"/>
          </a:xfrm>
          <a:prstGeom prst="rect">
            <a:avLst/>
          </a:prstGeom>
          <a:noFill/>
          <a:ln>
            <a:noFill/>
          </a:ln>
        </p:spPr>
        <p:txBody>
          <a:bodyPr spcFirstLastPara="1" wrap="square" lIns="91425" tIns="45700" rIns="91425" bIns="45700" anchor="b" anchorCtr="0">
            <a:noAutofit/>
          </a:bodyPr>
          <a:lstStyle/>
          <a:p>
            <a:pPr marL="0" lvl="0" indent="0" algn="l" rtl="0">
              <a:lnSpc>
                <a:spcPct val="150000"/>
              </a:lnSpc>
              <a:spcBef>
                <a:spcPts val="0"/>
              </a:spcBef>
              <a:spcAft>
                <a:spcPts val="0"/>
              </a:spcAft>
              <a:buSzPts val="825"/>
              <a:buNone/>
            </a:pPr>
            <a:r>
              <a:rPr lang="fr-FR"/>
              <a:t>JPI </a:t>
            </a:r>
            <a:r>
              <a:rPr lang="fr-FR" err="1"/>
              <a:t>Oceans</a:t>
            </a:r>
            <a:r>
              <a:rPr lang="fr-FR"/>
              <a:t> </a:t>
            </a:r>
            <a:r>
              <a:rPr lang="fr-FR" err="1"/>
              <a:t>responds</a:t>
            </a:r>
            <a:r>
              <a:rPr lang="fr-FR"/>
              <a:t> to the </a:t>
            </a:r>
            <a:r>
              <a:rPr lang="fr-FR" err="1"/>
              <a:t>prevailing</a:t>
            </a:r>
            <a:r>
              <a:rPr lang="fr-FR"/>
              <a:t> </a:t>
            </a:r>
            <a:br>
              <a:rPr lang="fr-FR"/>
            </a:br>
            <a:r>
              <a:rPr lang="fr-FR"/>
              <a:t>and </a:t>
            </a:r>
            <a:r>
              <a:rPr lang="fr-FR" err="1"/>
              <a:t>emerging</a:t>
            </a:r>
            <a:r>
              <a:rPr lang="fr-FR"/>
              <a:t> challenges </a:t>
            </a:r>
            <a:r>
              <a:rPr lang="fr-FR" err="1"/>
              <a:t>raised</a:t>
            </a:r>
            <a:r>
              <a:rPr lang="fr-FR"/>
              <a:t> and </a:t>
            </a:r>
            <a:r>
              <a:rPr lang="fr-FR" err="1"/>
              <a:t>adopted</a:t>
            </a:r>
            <a:r>
              <a:rPr lang="fr-FR"/>
              <a:t> </a:t>
            </a:r>
            <a:br>
              <a:rPr lang="fr-FR"/>
            </a:br>
            <a:r>
              <a:rPr lang="fr-FR"/>
              <a:t>by </a:t>
            </a:r>
            <a:r>
              <a:rPr lang="fr-FR" err="1"/>
              <a:t>its</a:t>
            </a:r>
            <a:r>
              <a:rPr lang="fr-FR"/>
              <a:t> </a:t>
            </a:r>
            <a:r>
              <a:rPr lang="fr-FR" err="1"/>
              <a:t>member</a:t>
            </a:r>
            <a:r>
              <a:rPr lang="fr-FR"/>
              <a:t> countries in </a:t>
            </a:r>
            <a:r>
              <a:rPr lang="fr-FR" err="1"/>
              <a:t>response</a:t>
            </a:r>
            <a:r>
              <a:rPr lang="fr-FR"/>
              <a:t> to </a:t>
            </a:r>
            <a:r>
              <a:rPr lang="fr-FR" err="1"/>
              <a:t>their</a:t>
            </a:r>
            <a:r>
              <a:rPr lang="fr-FR"/>
              <a:t> national strategies.</a:t>
            </a:r>
            <a:endParaRPr>
              <a:solidFill>
                <a:srgbClr val="1E345E"/>
              </a:solidFill>
              <a:latin typeface="Arial"/>
              <a:ea typeface="Arial"/>
              <a:cs typeface="Arial"/>
              <a:sym typeface="Arial"/>
            </a:endParaRPr>
          </a:p>
        </p:txBody>
      </p:sp>
      <p:pic>
        <p:nvPicPr>
          <p:cNvPr id="167" name="Google Shape;167;p53" descr="Une image contenant invertébré, barrière de corail, Organisme, Invertébrés marins&#10;&#10;Le contenu généré par l’IA peut être incorrect."/>
          <p:cNvPicPr preferRelativeResize="0">
            <a:picLocks noGrp="1"/>
          </p:cNvPicPr>
          <p:nvPr>
            <p:ph type="pic" idx="4"/>
          </p:nvPr>
        </p:nvPicPr>
        <p:blipFill rotWithShape="1">
          <a:blip r:embed="rId3">
            <a:alphaModFix/>
          </a:blip>
          <a:srcRect l="27995" r="20265"/>
          <a:stretch/>
        </p:blipFill>
        <p:spPr>
          <a:xfrm>
            <a:off x="6343650" y="0"/>
            <a:ext cx="5337175" cy="6858000"/>
          </a:xfrm>
          <a:prstGeom prst="rect">
            <a:avLst/>
          </a:prstGeom>
          <a:noFill/>
          <a:ln>
            <a:noFill/>
          </a:ln>
        </p:spPr>
      </p:pic>
      <p:sp>
        <p:nvSpPr>
          <p:cNvPr id="168" name="Google Shape;168;p53"/>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5</a:t>
            </a:fld>
            <a:endParaRPr/>
          </a:p>
        </p:txBody>
      </p:sp>
      <p:sp>
        <p:nvSpPr>
          <p:cNvPr id="169" name="Google Shape;169;p53"/>
          <p:cNvSpPr txBox="1"/>
          <p:nvPr/>
        </p:nvSpPr>
        <p:spPr>
          <a:xfrm rot="-5400000">
            <a:off x="11046168" y="6269377"/>
            <a:ext cx="992579" cy="18466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
              <a:buFont typeface="Arial"/>
              <a:buNone/>
            </a:pPr>
            <a:r>
              <a:rPr lang="fr-FR" sz="600" b="0" i="0" u="none" strike="noStrike" cap="none">
                <a:solidFill>
                  <a:schemeClr val="lt1"/>
                </a:solidFill>
                <a:latin typeface="Poppins Light"/>
                <a:ea typeface="Poppins Light"/>
                <a:cs typeface="Poppins Light"/>
                <a:sym typeface="Poppins Light"/>
              </a:rPr>
              <a:t>JAGO-Team GEOMAR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55"/>
          <p:cNvSpPr txBox="1">
            <a:spLocks noGrp="1"/>
          </p:cNvSpPr>
          <p:nvPr>
            <p:ph type="body" idx="1"/>
          </p:nvPr>
        </p:nvSpPr>
        <p:spPr>
          <a:xfrm>
            <a:off x="247059" y="571500"/>
            <a:ext cx="5273631" cy="14744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Our Vision</a:t>
            </a:r>
            <a:endParaRPr/>
          </a:p>
        </p:txBody>
      </p:sp>
      <p:sp>
        <p:nvSpPr>
          <p:cNvPr id="184" name="Google Shape;184;p55"/>
          <p:cNvSpPr txBox="1">
            <a:spLocks noGrp="1"/>
          </p:cNvSpPr>
          <p:nvPr>
            <p:ph type="body" idx="2"/>
          </p:nvPr>
        </p:nvSpPr>
        <p:spPr>
          <a:xfrm>
            <a:off x="239713" y="248126"/>
            <a:ext cx="5292407" cy="307657"/>
          </a:xfrm>
          <a:prstGeom prst="rect">
            <a:avLst/>
          </a:prstGeom>
          <a:noFill/>
          <a:ln>
            <a:noFill/>
          </a:ln>
        </p:spPr>
        <p:txBody>
          <a:bodyPr spcFirstLastPara="1" wrap="square" lIns="91425" tIns="45700" rIns="91425" bIns="45700" anchor="t" anchorCtr="0">
            <a:noAutofit/>
          </a:bodyPr>
          <a:lstStyle/>
          <a:p>
            <a:pPr marL="0" lvl="0" indent="0"/>
            <a:r>
              <a:rPr lang="fr-FR" sz="1200"/>
              <a:t>Introduction</a:t>
            </a:r>
            <a:endParaRPr sz="1200"/>
          </a:p>
        </p:txBody>
      </p:sp>
      <p:sp>
        <p:nvSpPr>
          <p:cNvPr id="185" name="Google Shape;185;p55"/>
          <p:cNvSpPr txBox="1">
            <a:spLocks noGrp="1"/>
          </p:cNvSpPr>
          <p:nvPr>
            <p:ph type="body" idx="3"/>
          </p:nvPr>
        </p:nvSpPr>
        <p:spPr>
          <a:xfrm>
            <a:off x="254953" y="3429000"/>
            <a:ext cx="3535485" cy="3180575"/>
          </a:xfrm>
          <a:prstGeom prst="rect">
            <a:avLst/>
          </a:prstGeom>
          <a:noFill/>
          <a:ln>
            <a:noFill/>
          </a:ln>
        </p:spPr>
        <p:txBody>
          <a:bodyPr spcFirstLastPara="1" wrap="square" lIns="91425" tIns="45700" rIns="91425" bIns="45700" anchor="b" anchorCtr="0">
            <a:noAutofit/>
          </a:bodyPr>
          <a:lstStyle/>
          <a:p>
            <a:pPr marL="0" marR="0" lvl="0" indent="0" algn="l" rtl="0">
              <a:lnSpc>
                <a:spcPct val="150000"/>
              </a:lnSpc>
              <a:spcBef>
                <a:spcPts val="1000"/>
              </a:spcBef>
              <a:spcAft>
                <a:spcPts val="0"/>
              </a:spcAft>
              <a:buClr>
                <a:schemeClr val="dk1"/>
              </a:buClr>
              <a:buSzPts val="1200"/>
              <a:buFont typeface="Arial"/>
              <a:buNone/>
            </a:pPr>
            <a:r>
              <a:rPr lang="fr-FR"/>
              <a:t>JPI Oceans is the </a:t>
            </a:r>
            <a:r>
              <a:rPr lang="fr-FR">
                <a:latin typeface="Poppins Medium"/>
                <a:ea typeface="Poppins Medium"/>
                <a:cs typeface="Poppins Medium"/>
                <a:sym typeface="Poppins Medium"/>
              </a:rPr>
              <a:t>leading transnational platform </a:t>
            </a:r>
            <a:r>
              <a:rPr lang="fr-FR"/>
              <a:t>for ocean research programming, performance and policy.</a:t>
            </a:r>
            <a:endParaRPr/>
          </a:p>
        </p:txBody>
      </p:sp>
      <p:sp>
        <p:nvSpPr>
          <p:cNvPr id="186" name="Google Shape;186;p55"/>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6</a:t>
            </a:fld>
            <a:endParaRPr/>
          </a:p>
        </p:txBody>
      </p:sp>
      <p:pic>
        <p:nvPicPr>
          <p:cNvPr id="187" name="Google Shape;187;p55"/>
          <p:cNvPicPr preferRelativeResize="0"/>
          <p:nvPr/>
        </p:nvPicPr>
        <p:blipFill rotWithShape="1">
          <a:blip r:embed="rId3">
            <a:alphaModFix/>
          </a:blip>
          <a:srcRect l="18584" t="1062" r="-5458" b="901"/>
          <a:stretch/>
        </p:blipFill>
        <p:spPr>
          <a:xfrm flipH="1">
            <a:off x="4835469" y="0"/>
            <a:ext cx="6859571" cy="6858000"/>
          </a:xfrm>
          <a:prstGeom prst="rect">
            <a:avLst/>
          </a:prstGeom>
          <a:noFill/>
          <a:ln>
            <a:noFill/>
          </a:ln>
        </p:spPr>
      </p:pic>
      <p:sp>
        <p:nvSpPr>
          <p:cNvPr id="188" name="Google Shape;188;p55"/>
          <p:cNvSpPr txBox="1"/>
          <p:nvPr/>
        </p:nvSpPr>
        <p:spPr>
          <a:xfrm>
            <a:off x="6766560" y="875140"/>
            <a:ext cx="4689161" cy="1763558"/>
          </a:xfrm>
          <a:prstGeom prst="rect">
            <a:avLst/>
          </a:prstGeom>
          <a:noFill/>
          <a:ln>
            <a:noFill/>
          </a:ln>
        </p:spPr>
        <p:txBody>
          <a:bodyPr spcFirstLastPara="1" wrap="square" lIns="91425" tIns="45700" rIns="91425" bIns="45700" anchor="t" anchorCtr="0">
            <a:noAutofit/>
          </a:bodyPr>
          <a:lstStyle/>
          <a:p>
            <a:pPr marL="0" marR="0" lvl="0" indent="0" algn="r" rtl="0">
              <a:lnSpc>
                <a:spcPct val="150000"/>
              </a:lnSpc>
              <a:spcBef>
                <a:spcPts val="0"/>
              </a:spcBef>
              <a:spcAft>
                <a:spcPts val="0"/>
              </a:spcAft>
              <a:buClr>
                <a:srgbClr val="F26122"/>
              </a:buClr>
              <a:buSzPts val="1067"/>
              <a:buFont typeface="Arial"/>
              <a:buNone/>
            </a:pPr>
            <a:r>
              <a:rPr lang="fr-FR" sz="1600" b="0" i="0" u="none" strike="noStrike" cap="none">
                <a:solidFill>
                  <a:schemeClr val="lt1"/>
                </a:solidFill>
                <a:latin typeface="Poppins Light"/>
                <a:ea typeface="Poppins Light"/>
                <a:cs typeface="Poppins Light"/>
                <a:sym typeface="Poppins Light"/>
              </a:rPr>
              <a:t>To facilitate the efficient provision of </a:t>
            </a:r>
            <a:r>
              <a:rPr lang="fr-FR" sz="1600" b="0" i="0" u="none" strike="noStrike" cap="none">
                <a:solidFill>
                  <a:schemeClr val="lt1"/>
                </a:solidFill>
                <a:latin typeface="Poppins Medium"/>
                <a:ea typeface="Poppins Medium"/>
                <a:cs typeface="Poppins Medium"/>
                <a:sym typeface="Poppins Medium"/>
              </a:rPr>
              <a:t>expert knowledge</a:t>
            </a:r>
            <a:r>
              <a:rPr lang="fr-FR" sz="1600" b="0" i="0" u="none" strike="noStrike" cap="none">
                <a:solidFill>
                  <a:schemeClr val="lt1"/>
                </a:solidFill>
                <a:latin typeface="Poppins Light"/>
                <a:ea typeface="Poppins Light"/>
                <a:cs typeface="Poppins Light"/>
                <a:sym typeface="Poppins Light"/>
              </a:rPr>
              <a:t> and </a:t>
            </a:r>
            <a:r>
              <a:rPr lang="fr-FR" sz="1600" b="0" i="0" u="none" strike="noStrike" cap="none">
                <a:solidFill>
                  <a:schemeClr val="lt1"/>
                </a:solidFill>
                <a:latin typeface="Poppins Medium"/>
                <a:ea typeface="Poppins Medium"/>
                <a:cs typeface="Poppins Medium"/>
                <a:sym typeface="Poppins Medium"/>
              </a:rPr>
              <a:t>sustainable solutions </a:t>
            </a:r>
            <a:r>
              <a:rPr lang="fr-FR" sz="1600" b="0" i="0" u="none" strike="noStrike" cap="none">
                <a:solidFill>
                  <a:schemeClr val="lt1"/>
                </a:solidFill>
                <a:latin typeface="Poppins Light"/>
                <a:ea typeface="Poppins Light"/>
                <a:cs typeface="Poppins Light"/>
                <a:sym typeface="Poppins Light"/>
              </a:rPr>
              <a:t>to enable informed </a:t>
            </a:r>
            <a:r>
              <a:rPr lang="fr-FR" sz="1600" b="0" i="0" u="none" strike="noStrike" cap="none">
                <a:solidFill>
                  <a:schemeClr val="lt1"/>
                </a:solidFill>
                <a:latin typeface="Poppins Medium"/>
                <a:ea typeface="Poppins Medium"/>
                <a:cs typeface="Poppins Medium"/>
                <a:sym typeface="Poppins Medium"/>
              </a:rPr>
              <a:t>policy delivery </a:t>
            </a:r>
            <a:r>
              <a:rPr lang="fr-FR" sz="1600" b="0" i="0" u="none" strike="noStrike" cap="none">
                <a:solidFill>
                  <a:schemeClr val="lt1"/>
                </a:solidFill>
                <a:latin typeface="Poppins Light"/>
                <a:ea typeface="Poppins Light"/>
                <a:cs typeface="Poppins Light"/>
                <a:sym typeface="Poppins Light"/>
              </a:rPr>
              <a:t>and </a:t>
            </a:r>
            <a:r>
              <a:rPr lang="fr-FR" sz="1600" b="0" i="0" u="none" strike="noStrike" cap="none">
                <a:solidFill>
                  <a:schemeClr val="lt1"/>
                </a:solidFill>
                <a:latin typeface="Poppins Medium"/>
                <a:ea typeface="Poppins Medium"/>
                <a:cs typeface="Poppins Medium"/>
                <a:sym typeface="Poppins Medium"/>
              </a:rPr>
              <a:t>economic development.</a:t>
            </a:r>
            <a:endParaRPr sz="1400" b="0" i="0" u="none" strike="noStrike" cap="none">
              <a:solidFill>
                <a:srgbClr val="000000"/>
              </a:solidFill>
              <a:latin typeface="Arial"/>
              <a:ea typeface="Arial"/>
              <a:cs typeface="Arial"/>
              <a:sym typeface="Arial"/>
            </a:endParaRPr>
          </a:p>
        </p:txBody>
      </p:sp>
      <p:sp>
        <p:nvSpPr>
          <p:cNvPr id="189" name="Google Shape;189;p55"/>
          <p:cNvSpPr txBox="1"/>
          <p:nvPr/>
        </p:nvSpPr>
        <p:spPr>
          <a:xfrm>
            <a:off x="8843554" y="5852160"/>
            <a:ext cx="2612167" cy="757416"/>
          </a:xfrm>
          <a:prstGeom prst="rect">
            <a:avLst/>
          </a:prstGeom>
          <a:noFill/>
          <a:ln>
            <a:noFill/>
          </a:ln>
        </p:spPr>
        <p:txBody>
          <a:bodyPr spcFirstLastPara="1" wrap="square" lIns="91425" tIns="45700" rIns="91425" bIns="45700" anchor="b" anchorCtr="0">
            <a:noAutofit/>
          </a:bodyPr>
          <a:lstStyle/>
          <a:p>
            <a:pPr marL="0" marR="0" lvl="0" indent="0" algn="r" rtl="0">
              <a:lnSpc>
                <a:spcPct val="90000"/>
              </a:lnSpc>
              <a:spcBef>
                <a:spcPts val="1000"/>
              </a:spcBef>
              <a:spcAft>
                <a:spcPts val="0"/>
              </a:spcAft>
              <a:buClr>
                <a:schemeClr val="dk1"/>
              </a:buClr>
              <a:buSzPts val="3200"/>
              <a:buFont typeface="Arial"/>
              <a:buNone/>
            </a:pPr>
            <a:r>
              <a:rPr lang="fr-FR" sz="3200" b="0" i="0" u="none" strike="noStrike" cap="none">
                <a:solidFill>
                  <a:schemeClr val="lt1"/>
                </a:solidFill>
                <a:latin typeface="Plus Jakarta Sans Medium"/>
                <a:ea typeface="Plus Jakarta Sans Medium"/>
                <a:cs typeface="Plus Jakarta Sans Medium"/>
                <a:sym typeface="Plus Jakarta Sans Medium"/>
              </a:rPr>
              <a:t>Our Mission</a:t>
            </a:r>
            <a:endParaRPr sz="1400" b="0" i="0" u="none" strike="noStrike" cap="none">
              <a:solidFill>
                <a:srgbClr val="000000"/>
              </a:solidFill>
              <a:latin typeface="Arial"/>
              <a:ea typeface="Arial"/>
              <a:cs typeface="Arial"/>
              <a:sym typeface="Arial"/>
            </a:endParaRPr>
          </a:p>
        </p:txBody>
      </p:sp>
      <p:pic>
        <p:nvPicPr>
          <p:cNvPr id="3" name="Google Shape;101;p34">
            <a:extLst>
              <a:ext uri="{FF2B5EF4-FFF2-40B4-BE49-F238E27FC236}">
                <a16:creationId xmlns:a16="http://schemas.microsoft.com/office/drawing/2014/main" id="{216A0B10-62F5-A305-CA71-A90FDE4E7596}"/>
              </a:ext>
            </a:extLst>
          </p:cNvPr>
          <p:cNvPicPr preferRelativeResize="0">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5165324" y="1787857"/>
            <a:ext cx="4301853" cy="566471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18"/>
          <p:cNvSpPr/>
          <p:nvPr/>
        </p:nvSpPr>
        <p:spPr>
          <a:xfrm>
            <a:off x="1977609" y="1467461"/>
            <a:ext cx="8054929" cy="4556513"/>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2F2E9"/>
              </a:solidFill>
              <a:effectLst/>
              <a:uLnTx/>
              <a:uFillTx/>
              <a:latin typeface="Arial"/>
              <a:ea typeface="Arial"/>
              <a:cs typeface="Arial"/>
              <a:sym typeface="Arial"/>
            </a:endParaRPr>
          </a:p>
        </p:txBody>
      </p:sp>
      <p:sp>
        <p:nvSpPr>
          <p:cNvPr id="318" name="Google Shape;318;p18"/>
          <p:cNvSpPr txBox="1">
            <a:spLocks noGrp="1"/>
          </p:cNvSpPr>
          <p:nvPr>
            <p:ph type="body" idx="1"/>
          </p:nvPr>
        </p:nvSpPr>
        <p:spPr>
          <a:xfrm>
            <a:off x="247059" y="571500"/>
            <a:ext cx="11080071" cy="58293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200"/>
              <a:buFont typeface="Arial"/>
              <a:buNone/>
            </a:pPr>
            <a:r>
              <a:rPr lang="fr-FR"/>
              <a:t>Strategic Evolution</a:t>
            </a:r>
            <a:endParaRPr/>
          </a:p>
        </p:txBody>
      </p:sp>
      <p:sp>
        <p:nvSpPr>
          <p:cNvPr id="319" name="Google Shape;319;p18"/>
          <p:cNvSpPr txBox="1">
            <a:spLocks noGrp="1"/>
          </p:cNvSpPr>
          <p:nvPr>
            <p:ph type="body" idx="2"/>
          </p:nvPr>
        </p:nvSpPr>
        <p:spPr>
          <a:xfrm>
            <a:off x="239713" y="248126"/>
            <a:ext cx="11098847" cy="307657"/>
          </a:xfrm>
          <a:prstGeom prst="rect">
            <a:avLst/>
          </a:prstGeom>
          <a:noFill/>
          <a:ln>
            <a:noFill/>
          </a:ln>
        </p:spPr>
        <p:txBody>
          <a:bodyPr spcFirstLastPara="1" wrap="square" lIns="91425" tIns="45700" rIns="91425" bIns="45700" anchor="t" anchorCtr="0">
            <a:noAutofit/>
          </a:bodyPr>
          <a:lstStyle/>
          <a:p>
            <a:pPr marL="0" lvl="0" indent="0"/>
            <a:r>
              <a:rPr lang="fr-FR" sz="1200"/>
              <a:t>Introduction</a:t>
            </a:r>
            <a:endParaRPr sz="1200"/>
          </a:p>
        </p:txBody>
      </p:sp>
      <p:sp>
        <p:nvSpPr>
          <p:cNvPr id="320" name="Google Shape;320;p18"/>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fld id="{00000000-1234-1234-1234-123412341234}" type="slidenum">
              <a:rPr kumimoji="0" lang="fr-FR" sz="1000" b="0" i="0" u="none" strike="noStrike" kern="0" cap="none" spc="0" normalizeH="0" baseline="0" noProof="0">
                <a:ln>
                  <a:noFill/>
                </a:ln>
                <a:solidFill>
                  <a:srgbClr val="F2F2E9"/>
                </a:solidFill>
                <a:effectLst/>
                <a:uLnTx/>
                <a:uFillTx/>
                <a:latin typeface="Poppins Medium"/>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t>7</a:t>
            </a:fld>
            <a:endParaRPr kumimoji="0" sz="1000" b="0" i="0" u="none" strike="noStrike" kern="0" cap="none" spc="0" normalizeH="0" baseline="0" noProof="0">
              <a:ln>
                <a:noFill/>
              </a:ln>
              <a:solidFill>
                <a:srgbClr val="F2F2E9"/>
              </a:solidFill>
              <a:effectLst/>
              <a:uLnTx/>
              <a:uFillTx/>
              <a:latin typeface="Poppins Medium"/>
              <a:cs typeface="Poppins Medium"/>
              <a:sym typeface="Poppins Medium"/>
            </a:endParaRPr>
          </a:p>
        </p:txBody>
      </p:sp>
      <p:sp>
        <p:nvSpPr>
          <p:cNvPr id="321" name="Google Shape;321;p18"/>
          <p:cNvSpPr/>
          <p:nvPr/>
        </p:nvSpPr>
        <p:spPr>
          <a:xfrm>
            <a:off x="1626998" y="5722500"/>
            <a:ext cx="887374" cy="887374"/>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1" i="0" u="none" strike="noStrike" kern="0" cap="none" spc="0" normalizeH="0" baseline="0" noProof="0">
                <a:ln>
                  <a:noFill/>
                </a:ln>
                <a:solidFill>
                  <a:srgbClr val="F2F2E9"/>
                </a:solidFill>
                <a:effectLst/>
                <a:uLnTx/>
                <a:uFillTx/>
                <a:latin typeface="Poppins SemiBold"/>
                <a:ea typeface="Poppins SemiBold"/>
                <a:cs typeface="Poppins SemiBold"/>
                <a:sym typeface="Poppins SemiBold"/>
              </a:rPr>
              <a:t>2021</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8"/>
          <p:cNvSpPr/>
          <p:nvPr/>
        </p:nvSpPr>
        <p:spPr>
          <a:xfrm>
            <a:off x="5652313" y="5722500"/>
            <a:ext cx="887374" cy="887374"/>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1" i="0" u="none" strike="noStrike" kern="0" cap="none" spc="0" normalizeH="0" baseline="0" noProof="0">
                <a:ln>
                  <a:noFill/>
                </a:ln>
                <a:solidFill>
                  <a:srgbClr val="F2F2E9"/>
                </a:solidFill>
                <a:effectLst/>
                <a:uLnTx/>
                <a:uFillTx/>
                <a:latin typeface="Poppins SemiBold"/>
                <a:ea typeface="Poppins SemiBold"/>
                <a:cs typeface="Poppins SemiBold"/>
                <a:sym typeface="Poppins SemiBold"/>
              </a:rPr>
              <a:t>2026</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8"/>
          <p:cNvSpPr/>
          <p:nvPr/>
        </p:nvSpPr>
        <p:spPr>
          <a:xfrm>
            <a:off x="9677628" y="5722500"/>
            <a:ext cx="887374" cy="887374"/>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1" i="0" u="none" strike="noStrike" kern="0" cap="none" spc="0" normalizeH="0" baseline="0" noProof="0">
                <a:ln>
                  <a:noFill/>
                </a:ln>
                <a:solidFill>
                  <a:srgbClr val="F2F2E9"/>
                </a:solidFill>
                <a:effectLst/>
                <a:uLnTx/>
                <a:uFillTx/>
                <a:latin typeface="Poppins SemiBold"/>
                <a:ea typeface="Poppins SemiBold"/>
                <a:cs typeface="Poppins SemiBold"/>
                <a:sym typeface="Poppins SemiBold"/>
              </a:rPr>
              <a:t>2030</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324" name="Google Shape;324;p18"/>
          <p:cNvCxnSpPr/>
          <p:nvPr/>
        </p:nvCxnSpPr>
        <p:spPr>
          <a:xfrm>
            <a:off x="2284699" y="2577775"/>
            <a:ext cx="7622602" cy="1"/>
          </a:xfrm>
          <a:prstGeom prst="straightConnector1">
            <a:avLst/>
          </a:prstGeom>
          <a:noFill/>
          <a:ln w="9525" cap="flat" cmpd="sng">
            <a:solidFill>
              <a:schemeClr val="accent2"/>
            </a:solidFill>
            <a:prstDash val="solid"/>
            <a:round/>
            <a:headEnd type="none" w="sm" len="sm"/>
            <a:tailEnd type="none" w="sm" len="sm"/>
          </a:ln>
        </p:spPr>
      </p:cxnSp>
      <p:cxnSp>
        <p:nvCxnSpPr>
          <p:cNvPr id="325" name="Google Shape;325;p18"/>
          <p:cNvCxnSpPr/>
          <p:nvPr/>
        </p:nvCxnSpPr>
        <p:spPr>
          <a:xfrm>
            <a:off x="2284699" y="3102790"/>
            <a:ext cx="7622602" cy="1"/>
          </a:xfrm>
          <a:prstGeom prst="straightConnector1">
            <a:avLst/>
          </a:prstGeom>
          <a:noFill/>
          <a:ln w="9525" cap="flat" cmpd="sng">
            <a:solidFill>
              <a:schemeClr val="accent2"/>
            </a:solidFill>
            <a:prstDash val="solid"/>
            <a:round/>
            <a:headEnd type="none" w="sm" len="sm"/>
            <a:tailEnd type="none" w="sm" len="sm"/>
          </a:ln>
        </p:spPr>
      </p:cxnSp>
      <p:sp>
        <p:nvSpPr>
          <p:cNvPr id="326" name="Google Shape;326;p18"/>
          <p:cNvSpPr txBox="1"/>
          <p:nvPr/>
        </p:nvSpPr>
        <p:spPr>
          <a:xfrm>
            <a:off x="2170220" y="1635274"/>
            <a:ext cx="3720173" cy="3231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5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STRATEGY FRAMEWORK 2021-2025</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327" name="Google Shape;327;p18"/>
          <p:cNvCxnSpPr/>
          <p:nvPr/>
        </p:nvCxnSpPr>
        <p:spPr>
          <a:xfrm>
            <a:off x="2284699" y="3629915"/>
            <a:ext cx="7622602" cy="1"/>
          </a:xfrm>
          <a:prstGeom prst="straightConnector1">
            <a:avLst/>
          </a:prstGeom>
          <a:noFill/>
          <a:ln w="9525" cap="flat" cmpd="sng">
            <a:solidFill>
              <a:schemeClr val="accent2"/>
            </a:solidFill>
            <a:prstDash val="solid"/>
            <a:round/>
            <a:headEnd type="none" w="sm" len="sm"/>
            <a:tailEnd type="none" w="sm" len="sm"/>
          </a:ln>
        </p:spPr>
      </p:cxnSp>
      <p:cxnSp>
        <p:nvCxnSpPr>
          <p:cNvPr id="328" name="Google Shape;328;p18"/>
          <p:cNvCxnSpPr/>
          <p:nvPr/>
        </p:nvCxnSpPr>
        <p:spPr>
          <a:xfrm>
            <a:off x="2284699" y="4124766"/>
            <a:ext cx="7622602" cy="1"/>
          </a:xfrm>
          <a:prstGeom prst="straightConnector1">
            <a:avLst/>
          </a:prstGeom>
          <a:noFill/>
          <a:ln w="9525" cap="flat" cmpd="sng">
            <a:solidFill>
              <a:schemeClr val="accent2"/>
            </a:solidFill>
            <a:prstDash val="solid"/>
            <a:round/>
            <a:headEnd type="none" w="sm" len="sm"/>
            <a:tailEnd type="none" w="sm" len="sm"/>
          </a:ln>
        </p:spPr>
      </p:cxnSp>
      <p:cxnSp>
        <p:nvCxnSpPr>
          <p:cNvPr id="329" name="Google Shape;329;p18"/>
          <p:cNvCxnSpPr/>
          <p:nvPr/>
        </p:nvCxnSpPr>
        <p:spPr>
          <a:xfrm>
            <a:off x="2284699" y="4662648"/>
            <a:ext cx="7622602" cy="1"/>
          </a:xfrm>
          <a:prstGeom prst="straightConnector1">
            <a:avLst/>
          </a:prstGeom>
          <a:noFill/>
          <a:ln w="9525" cap="flat" cmpd="sng">
            <a:solidFill>
              <a:schemeClr val="accent2"/>
            </a:solidFill>
            <a:prstDash val="solid"/>
            <a:round/>
            <a:headEnd type="none" w="sm" len="sm"/>
            <a:tailEnd type="none" w="sm" len="sm"/>
          </a:ln>
        </p:spPr>
      </p:cxnSp>
      <p:cxnSp>
        <p:nvCxnSpPr>
          <p:cNvPr id="330" name="Google Shape;330;p18"/>
          <p:cNvCxnSpPr/>
          <p:nvPr/>
        </p:nvCxnSpPr>
        <p:spPr>
          <a:xfrm>
            <a:off x="2284699" y="5189772"/>
            <a:ext cx="7622602" cy="1"/>
          </a:xfrm>
          <a:prstGeom prst="straightConnector1">
            <a:avLst/>
          </a:prstGeom>
          <a:noFill/>
          <a:ln w="9525" cap="flat" cmpd="sng">
            <a:solidFill>
              <a:schemeClr val="accent2"/>
            </a:solidFill>
            <a:prstDash val="solid"/>
            <a:round/>
            <a:headEnd type="none" w="sm" len="sm"/>
            <a:tailEnd type="none" w="sm" len="sm"/>
          </a:ln>
        </p:spPr>
      </p:cxnSp>
      <p:sp>
        <p:nvSpPr>
          <p:cNvPr id="331" name="Google Shape;331;p18"/>
          <p:cNvSpPr txBox="1"/>
          <p:nvPr/>
        </p:nvSpPr>
        <p:spPr>
          <a:xfrm>
            <a:off x="6335026" y="1635274"/>
            <a:ext cx="3879365" cy="3231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500" b="1" i="0" u="none" strike="noStrike" kern="0" cap="none" spc="0" normalizeH="0" baseline="0" noProof="0">
                <a:ln>
                  <a:noFill/>
                </a:ln>
                <a:solidFill>
                  <a:srgbClr val="203A60"/>
                </a:solidFill>
                <a:effectLst/>
                <a:uLnTx/>
                <a:uFillTx/>
                <a:latin typeface="Poppins SemiBold"/>
                <a:ea typeface="Poppins SemiBold"/>
                <a:cs typeface="Poppins SemiBold"/>
                <a:sym typeface="Poppins SemiBold"/>
              </a:rPr>
              <a:t>STRATEGY FRAMEWORK 2026-2030</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32" name="Google Shape;332;p18"/>
          <p:cNvGrpSpPr/>
          <p:nvPr/>
        </p:nvGrpSpPr>
        <p:grpSpPr>
          <a:xfrm>
            <a:off x="2191736" y="2076338"/>
            <a:ext cx="7863463" cy="583016"/>
            <a:chOff x="2191736" y="2076338"/>
            <a:chExt cx="7863463" cy="583016"/>
          </a:xfrm>
        </p:grpSpPr>
        <p:sp>
          <p:nvSpPr>
            <p:cNvPr id="333" name="Google Shape;333;p18"/>
            <p:cNvSpPr txBox="1"/>
            <p:nvPr/>
          </p:nvSpPr>
          <p:spPr>
            <a:xfrm>
              <a:off x="5833160" y="2197689"/>
              <a:ext cx="366488"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a:ln>
                    <a:noFill/>
                  </a:ln>
                  <a:solidFill>
                    <a:srgbClr val="203A60"/>
                  </a:solidFill>
                  <a:effectLst/>
                  <a:uLnTx/>
                  <a:uFillTx/>
                  <a:latin typeface="Poppins ExtraLight"/>
                  <a:ea typeface="Poppins ExtraLight"/>
                  <a:cs typeface="Poppins ExtraLight"/>
                  <a:sym typeface="Poppins ExtraLight"/>
                </a:rPr>
                <a:t>&gt;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8"/>
            <p:cNvSpPr txBox="1"/>
            <p:nvPr/>
          </p:nvSpPr>
          <p:spPr>
            <a:xfrm>
              <a:off x="2191736" y="2076338"/>
              <a:ext cx="372017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Focus of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commitment</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on Ocean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Health</a:t>
              </a:r>
              <a:b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b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and Ocean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Productivity</a:t>
              </a:r>
              <a:endParaRPr kumimoji="0" sz="1200" b="0" i="0" u="none" strike="noStrike" kern="0" cap="none" spc="0" normalizeH="0" baseline="0" noProof="0">
                <a:ln>
                  <a:noFill/>
                </a:ln>
                <a:solidFill>
                  <a:srgbClr val="203A60"/>
                </a:solidFill>
                <a:effectLst/>
                <a:uLnTx/>
                <a:uFillTx/>
                <a:latin typeface="Poppins Light"/>
                <a:ea typeface="Poppins Light"/>
                <a:cs typeface="Poppins Light"/>
                <a:sym typeface="Poppins Light"/>
              </a:endParaRPr>
            </a:p>
          </p:txBody>
        </p:sp>
        <p:sp>
          <p:nvSpPr>
            <p:cNvPr id="335" name="Google Shape;335;p18"/>
            <p:cNvSpPr txBox="1"/>
            <p:nvPr/>
          </p:nvSpPr>
          <p:spPr>
            <a:xfrm>
              <a:off x="6335026" y="2076338"/>
              <a:ext cx="3720173" cy="46162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Strengthened</a:t>
              </a:r>
              <a:r>
                <a:rPr lang="fr-FR" sz="1200">
                  <a:solidFill>
                    <a:srgbClr val="203A60"/>
                  </a:solidFill>
                  <a:latin typeface="Poppins Light"/>
                  <a:ea typeface="Poppins Light"/>
                  <a:cs typeface="Poppins Light"/>
                  <a:sym typeface="Poppins Light"/>
                </a:rPr>
                <a:t>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commitment</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to Ocean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Stewardship</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and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Governance</a:t>
              </a:r>
              <a:endParaRPr kumimoji="0" sz="1200" b="0" i="0" u="none" strike="noStrike" kern="0" cap="none" spc="0" normalizeH="0" baseline="0" noProof="0">
                <a:ln>
                  <a:noFill/>
                </a:ln>
                <a:solidFill>
                  <a:srgbClr val="203A60"/>
                </a:solidFill>
                <a:effectLst/>
                <a:uLnTx/>
                <a:uFillTx/>
                <a:latin typeface="Poppins Light"/>
                <a:ea typeface="Poppins Light"/>
                <a:cs typeface="Poppins Light"/>
                <a:sym typeface="Poppins Light"/>
              </a:endParaRPr>
            </a:p>
          </p:txBody>
        </p:sp>
      </p:grpSp>
      <p:grpSp>
        <p:nvGrpSpPr>
          <p:cNvPr id="336" name="Google Shape;336;p18"/>
          <p:cNvGrpSpPr/>
          <p:nvPr/>
        </p:nvGrpSpPr>
        <p:grpSpPr>
          <a:xfrm>
            <a:off x="2191736" y="2638752"/>
            <a:ext cx="7863463" cy="461665"/>
            <a:chOff x="2191736" y="2638752"/>
            <a:chExt cx="7863463" cy="461665"/>
          </a:xfrm>
        </p:grpSpPr>
        <p:sp>
          <p:nvSpPr>
            <p:cNvPr id="337" name="Google Shape;337;p18"/>
            <p:cNvSpPr txBox="1"/>
            <p:nvPr/>
          </p:nvSpPr>
          <p:spPr>
            <a:xfrm>
              <a:off x="5833160" y="2638752"/>
              <a:ext cx="366488"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a:ln>
                    <a:noFill/>
                  </a:ln>
                  <a:solidFill>
                    <a:srgbClr val="203A60"/>
                  </a:solidFill>
                  <a:effectLst/>
                  <a:uLnTx/>
                  <a:uFillTx/>
                  <a:latin typeface="Poppins ExtraLight"/>
                  <a:ea typeface="Poppins ExtraLight"/>
                  <a:cs typeface="Poppins ExtraLight"/>
                  <a:sym typeface="Poppins ExtraLight"/>
                </a:rPr>
                <a:t>&gt;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8"/>
            <p:cNvSpPr txBox="1"/>
            <p:nvPr/>
          </p:nvSpPr>
          <p:spPr>
            <a:xfrm>
              <a:off x="2191736" y="2721796"/>
              <a:ext cx="3720173" cy="27699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Focus on pan-European scope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8"/>
            <p:cNvSpPr txBox="1"/>
            <p:nvPr/>
          </p:nvSpPr>
          <p:spPr>
            <a:xfrm>
              <a:off x="6335026" y="2721796"/>
              <a:ext cx="3720173" cy="27699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Expansion towards international scope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40" name="Google Shape;340;p18"/>
          <p:cNvGrpSpPr/>
          <p:nvPr/>
        </p:nvGrpSpPr>
        <p:grpSpPr>
          <a:xfrm>
            <a:off x="2191736" y="3198149"/>
            <a:ext cx="7863463" cy="461665"/>
            <a:chOff x="2191736" y="3198149"/>
            <a:chExt cx="7863463" cy="461665"/>
          </a:xfrm>
        </p:grpSpPr>
        <p:sp>
          <p:nvSpPr>
            <p:cNvPr id="341" name="Google Shape;341;p18"/>
            <p:cNvSpPr txBox="1"/>
            <p:nvPr/>
          </p:nvSpPr>
          <p:spPr>
            <a:xfrm>
              <a:off x="5833160" y="3198149"/>
              <a:ext cx="366488"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a:ln>
                    <a:noFill/>
                  </a:ln>
                  <a:solidFill>
                    <a:srgbClr val="203A60"/>
                  </a:solidFill>
                  <a:effectLst/>
                  <a:uLnTx/>
                  <a:uFillTx/>
                  <a:latin typeface="Poppins ExtraLight"/>
                  <a:ea typeface="Poppins ExtraLight"/>
                  <a:cs typeface="Poppins ExtraLight"/>
                  <a:sym typeface="Poppins ExtraLight"/>
                </a:rPr>
                <a:t>&gt;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8"/>
            <p:cNvSpPr txBox="1"/>
            <p:nvPr/>
          </p:nvSpPr>
          <p:spPr>
            <a:xfrm>
              <a:off x="2191736" y="3248920"/>
              <a:ext cx="3720173" cy="27699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Predefined thematic scope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8"/>
            <p:cNvSpPr txBox="1"/>
            <p:nvPr/>
          </p:nvSpPr>
          <p:spPr>
            <a:xfrm>
              <a:off x="6335026" y="3248920"/>
              <a:ext cx="3720173" cy="27699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Strengthened</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frontier</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oriented</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profile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44" name="Google Shape;344;p18"/>
          <p:cNvGrpSpPr/>
          <p:nvPr/>
        </p:nvGrpSpPr>
        <p:grpSpPr>
          <a:xfrm>
            <a:off x="2191736" y="3636195"/>
            <a:ext cx="7863463" cy="529228"/>
            <a:chOff x="2191736" y="3636195"/>
            <a:chExt cx="7863463" cy="529228"/>
          </a:xfrm>
        </p:grpSpPr>
        <p:sp>
          <p:nvSpPr>
            <p:cNvPr id="345" name="Google Shape;345;p18"/>
            <p:cNvSpPr txBox="1"/>
            <p:nvPr/>
          </p:nvSpPr>
          <p:spPr>
            <a:xfrm>
              <a:off x="5833160" y="3703758"/>
              <a:ext cx="366488"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a:ln>
                    <a:noFill/>
                  </a:ln>
                  <a:solidFill>
                    <a:srgbClr val="203A60"/>
                  </a:solidFill>
                  <a:effectLst/>
                  <a:uLnTx/>
                  <a:uFillTx/>
                  <a:latin typeface="Poppins ExtraLight"/>
                  <a:ea typeface="Poppins ExtraLight"/>
                  <a:cs typeface="Poppins ExtraLight"/>
                  <a:sym typeface="Poppins ExtraLight"/>
                </a:rPr>
                <a:t>&gt;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8"/>
            <p:cNvSpPr txBox="1"/>
            <p:nvPr/>
          </p:nvSpPr>
          <p:spPr>
            <a:xfrm>
              <a:off x="2191736" y="3636195"/>
              <a:ext cx="372017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Addressing priorities only through </a:t>
              </a:r>
              <a:b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b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Joint Actions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8"/>
            <p:cNvSpPr txBox="1"/>
            <p:nvPr/>
          </p:nvSpPr>
          <p:spPr>
            <a:xfrm>
              <a:off x="6335026" y="3636195"/>
              <a:ext cx="372017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Complementing</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Joint Actions</a:t>
              </a:r>
              <a:b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b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with</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strategic</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engaements</a:t>
              </a:r>
              <a:endParaRPr kumimoji="0" sz="1200" b="0" i="0" u="none" strike="noStrike" kern="0" cap="none" spc="0" normalizeH="0" baseline="0" noProof="0">
                <a:ln>
                  <a:noFill/>
                </a:ln>
                <a:solidFill>
                  <a:srgbClr val="203A60"/>
                </a:solidFill>
                <a:effectLst/>
                <a:uLnTx/>
                <a:uFillTx/>
                <a:latin typeface="Poppins Light"/>
                <a:ea typeface="Poppins Light"/>
                <a:cs typeface="Poppins Light"/>
                <a:sym typeface="Poppins Light"/>
              </a:endParaRPr>
            </a:p>
          </p:txBody>
        </p:sp>
      </p:grpSp>
      <p:grpSp>
        <p:nvGrpSpPr>
          <p:cNvPr id="348" name="Google Shape;348;p18"/>
          <p:cNvGrpSpPr/>
          <p:nvPr/>
        </p:nvGrpSpPr>
        <p:grpSpPr>
          <a:xfrm>
            <a:off x="2191736" y="4163320"/>
            <a:ext cx="7863463" cy="518470"/>
            <a:chOff x="2191736" y="4163320"/>
            <a:chExt cx="7863463" cy="518470"/>
          </a:xfrm>
        </p:grpSpPr>
        <p:sp>
          <p:nvSpPr>
            <p:cNvPr id="349" name="Google Shape;349;p18"/>
            <p:cNvSpPr txBox="1"/>
            <p:nvPr/>
          </p:nvSpPr>
          <p:spPr>
            <a:xfrm>
              <a:off x="5833160" y="4220125"/>
              <a:ext cx="366488"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a:ln>
                    <a:noFill/>
                  </a:ln>
                  <a:solidFill>
                    <a:srgbClr val="203A60"/>
                  </a:solidFill>
                  <a:effectLst/>
                  <a:uLnTx/>
                  <a:uFillTx/>
                  <a:latin typeface="Poppins ExtraLight"/>
                  <a:ea typeface="Poppins ExtraLight"/>
                  <a:cs typeface="Poppins ExtraLight"/>
                  <a:sym typeface="Poppins ExtraLight"/>
                </a:rPr>
                <a:t>&gt;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8"/>
            <p:cNvSpPr txBox="1"/>
            <p:nvPr/>
          </p:nvSpPr>
          <p:spPr>
            <a:xfrm>
              <a:off x="2191736" y="4163320"/>
              <a:ext cx="372017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Building on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internal</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scoping</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t>
              </a:r>
              <a:b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b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for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identifying</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priority</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topics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8"/>
            <p:cNvSpPr txBox="1"/>
            <p:nvPr/>
          </p:nvSpPr>
          <p:spPr>
            <a:xfrm>
              <a:off x="6335026" y="4163320"/>
              <a:ext cx="372017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Integration</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of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co</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-design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elements</a:t>
              </a:r>
              <a:b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b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by stakeholders</a:t>
              </a:r>
              <a:endParaRPr kumimoji="0" sz="1200" b="0" i="0" u="none" strike="noStrike" kern="0" cap="none" spc="0" normalizeH="0" baseline="0" noProof="0">
                <a:ln>
                  <a:noFill/>
                </a:ln>
                <a:solidFill>
                  <a:srgbClr val="203A60"/>
                </a:solidFill>
                <a:effectLst/>
                <a:uLnTx/>
                <a:uFillTx/>
                <a:latin typeface="Poppins Light"/>
                <a:ea typeface="Poppins Light"/>
                <a:cs typeface="Poppins Light"/>
                <a:sym typeface="Poppins Light"/>
              </a:endParaRPr>
            </a:p>
          </p:txBody>
        </p:sp>
      </p:grpSp>
      <p:grpSp>
        <p:nvGrpSpPr>
          <p:cNvPr id="352" name="Google Shape;352;p18"/>
          <p:cNvGrpSpPr/>
          <p:nvPr/>
        </p:nvGrpSpPr>
        <p:grpSpPr>
          <a:xfrm>
            <a:off x="2191736" y="4690444"/>
            <a:ext cx="7863463" cy="496956"/>
            <a:chOff x="2191736" y="4690444"/>
            <a:chExt cx="7863463" cy="496956"/>
          </a:xfrm>
        </p:grpSpPr>
        <p:sp>
          <p:nvSpPr>
            <p:cNvPr id="353" name="Google Shape;353;p18"/>
            <p:cNvSpPr txBox="1"/>
            <p:nvPr/>
          </p:nvSpPr>
          <p:spPr>
            <a:xfrm>
              <a:off x="5833160" y="4725735"/>
              <a:ext cx="366488"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a:ln>
                    <a:noFill/>
                  </a:ln>
                  <a:solidFill>
                    <a:srgbClr val="203A60"/>
                  </a:solidFill>
                  <a:effectLst/>
                  <a:uLnTx/>
                  <a:uFillTx/>
                  <a:latin typeface="Poppins ExtraLight"/>
                  <a:ea typeface="Poppins ExtraLight"/>
                  <a:cs typeface="Poppins ExtraLight"/>
                  <a:sym typeface="Poppins ExtraLight"/>
                </a:rPr>
                <a:t>&gt;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8"/>
            <p:cNvSpPr txBox="1"/>
            <p:nvPr/>
          </p:nvSpPr>
          <p:spPr>
            <a:xfrm>
              <a:off x="2191736" y="4690444"/>
              <a:ext cx="372017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Focus on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activity</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implementation</a:t>
              </a:r>
              <a:b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b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and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knowledge</a:t>
              </a: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 </a:t>
              </a:r>
              <a:r>
                <a:rPr kumimoji="0" lang="fr-FR" sz="1200" b="0" i="0" u="none" strike="noStrike" kern="0" cap="none" spc="0" normalizeH="0" baseline="0" noProof="0" err="1">
                  <a:ln>
                    <a:noFill/>
                  </a:ln>
                  <a:solidFill>
                    <a:srgbClr val="203A60"/>
                  </a:solidFill>
                  <a:effectLst/>
                  <a:uLnTx/>
                  <a:uFillTx/>
                  <a:latin typeface="Poppins Light"/>
                  <a:ea typeface="Poppins Light"/>
                  <a:cs typeface="Poppins Light"/>
                  <a:sym typeface="Poppins Light"/>
                </a:rPr>
                <a:t>generation</a:t>
              </a:r>
              <a:endParaRPr kumimoji="0" sz="1200" b="0" i="0" u="none" strike="noStrike" kern="0" cap="none" spc="0" normalizeH="0" baseline="0" noProof="0">
                <a:ln>
                  <a:noFill/>
                </a:ln>
                <a:solidFill>
                  <a:srgbClr val="203A60"/>
                </a:solidFill>
                <a:effectLst/>
                <a:uLnTx/>
                <a:uFillTx/>
                <a:latin typeface="Poppins Light"/>
                <a:ea typeface="Poppins Light"/>
                <a:cs typeface="Poppins Light"/>
                <a:sym typeface="Poppins Light"/>
              </a:endParaRPr>
            </a:p>
          </p:txBody>
        </p:sp>
        <p:sp>
          <p:nvSpPr>
            <p:cNvPr id="355" name="Google Shape;355;p18"/>
            <p:cNvSpPr txBox="1"/>
            <p:nvPr/>
          </p:nvSpPr>
          <p:spPr>
            <a:xfrm>
              <a:off x="6335026" y="4690444"/>
              <a:ext cx="372017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Shifting focus towards knowledge</a:t>
              </a:r>
              <a:b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b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based policy impact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56" name="Google Shape;356;p18"/>
          <p:cNvGrpSpPr/>
          <p:nvPr/>
        </p:nvGrpSpPr>
        <p:grpSpPr>
          <a:xfrm>
            <a:off x="2191736" y="5206811"/>
            <a:ext cx="7863463" cy="486199"/>
            <a:chOff x="2191736" y="5206811"/>
            <a:chExt cx="7863463" cy="486199"/>
          </a:xfrm>
        </p:grpSpPr>
        <p:sp>
          <p:nvSpPr>
            <p:cNvPr id="357" name="Google Shape;357;p18"/>
            <p:cNvSpPr txBox="1"/>
            <p:nvPr/>
          </p:nvSpPr>
          <p:spPr>
            <a:xfrm>
              <a:off x="5833160" y="5231345"/>
              <a:ext cx="366488"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a:ln>
                    <a:noFill/>
                  </a:ln>
                  <a:solidFill>
                    <a:srgbClr val="203A60"/>
                  </a:solidFill>
                  <a:effectLst/>
                  <a:uLnTx/>
                  <a:uFillTx/>
                  <a:latin typeface="Poppins ExtraLight"/>
                  <a:ea typeface="Poppins ExtraLight"/>
                  <a:cs typeface="Poppins ExtraLight"/>
                  <a:sym typeface="Poppins ExtraLight"/>
                </a:rPr>
                <a:t>&gt;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8"/>
            <p:cNvSpPr txBox="1"/>
            <p:nvPr/>
          </p:nvSpPr>
          <p:spPr>
            <a:xfrm>
              <a:off x="2191736" y="5206811"/>
              <a:ext cx="372017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Green Deal, MFSD and SDG14</a:t>
              </a:r>
              <a:b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b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as key policies</a:t>
              </a:r>
              <a:endParaRPr kumimoji="0" sz="1200" b="0" i="0" u="none" strike="noStrike" kern="0" cap="none" spc="0" normalizeH="0" baseline="0" noProof="0">
                <a:ln>
                  <a:noFill/>
                </a:ln>
                <a:solidFill>
                  <a:srgbClr val="203A60"/>
                </a:solidFill>
                <a:effectLst/>
                <a:uLnTx/>
                <a:uFillTx/>
                <a:latin typeface="Poppins Light"/>
                <a:ea typeface="Poppins Light"/>
                <a:cs typeface="Poppins Light"/>
                <a:sym typeface="Poppins Light"/>
              </a:endParaRPr>
            </a:p>
          </p:txBody>
        </p:sp>
        <p:sp>
          <p:nvSpPr>
            <p:cNvPr id="359" name="Google Shape;359;p18"/>
            <p:cNvSpPr txBox="1"/>
            <p:nvPr/>
          </p:nvSpPr>
          <p:spPr>
            <a:xfrm>
              <a:off x="6335026" y="5206811"/>
              <a:ext cx="372017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Adopting the Ocean Pact</a:t>
              </a:r>
              <a:b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br>
              <a:r>
                <a:rPr kumimoji="0" lang="fr-FR" sz="1200" b="0" i="0" u="none" strike="noStrike" kern="0" cap="none" spc="0" normalizeH="0" baseline="0" noProof="0">
                  <a:ln>
                    <a:noFill/>
                  </a:ln>
                  <a:solidFill>
                    <a:srgbClr val="203A60"/>
                  </a:solidFill>
                  <a:effectLst/>
                  <a:uLnTx/>
                  <a:uFillTx/>
                  <a:latin typeface="Poppins Light"/>
                  <a:ea typeface="Poppins Light"/>
                  <a:cs typeface="Poppins Light"/>
                  <a:sym typeface="Poppins Light"/>
                </a:rPr>
                <a:t>as an additional policy framework</a:t>
              </a:r>
              <a:endParaRPr kumimoji="0" sz="1200" b="0" i="0" u="none" strike="noStrike" kern="0" cap="none" spc="0" normalizeH="0" baseline="0" noProof="0">
                <a:ln>
                  <a:noFill/>
                </a:ln>
                <a:solidFill>
                  <a:srgbClr val="203A60"/>
                </a:solidFill>
                <a:effectLst/>
                <a:uLnTx/>
                <a:uFillTx/>
                <a:latin typeface="Poppins Light"/>
                <a:ea typeface="Poppins Light"/>
                <a:cs typeface="Poppins Light"/>
                <a:sym typeface="Poppins Ligh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5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3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16A405-E995-F2E4-6D34-5A99A5FEF009}"/>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5AF84FB-D22A-F3B2-08CC-AF6FE8A6B052}"/>
              </a:ext>
            </a:extLst>
          </p:cNvPr>
          <p:cNvSpPr>
            <a:spLocks noGrp="1"/>
          </p:cNvSpPr>
          <p:nvPr>
            <p:ph type="body" idx="1"/>
          </p:nvPr>
        </p:nvSpPr>
        <p:spPr/>
        <p:txBody>
          <a:bodyPr/>
          <a:lstStyle/>
          <a:p>
            <a:pPr>
              <a:spcBef>
                <a:spcPts val="0"/>
              </a:spcBef>
            </a:pPr>
            <a:r>
              <a:rPr lang="fr-FR"/>
              <a:t>Strategic </a:t>
            </a:r>
            <a:r>
              <a:rPr lang="fr-FR" err="1"/>
              <a:t>cornerstones</a:t>
            </a:r>
            <a:endParaRPr lang="fr-FR"/>
          </a:p>
        </p:txBody>
      </p:sp>
      <p:sp>
        <p:nvSpPr>
          <p:cNvPr id="4" name="Espace réservé du numéro de diapositive 3">
            <a:extLst>
              <a:ext uri="{FF2B5EF4-FFF2-40B4-BE49-F238E27FC236}">
                <a16:creationId xmlns:a16="http://schemas.microsoft.com/office/drawing/2014/main" id="{9F0F4A83-A268-B0C4-38E9-330F19EEAA5D}"/>
              </a:ext>
            </a:extLst>
          </p:cNvPr>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000" b="0" i="0" u="none" strike="noStrike" kern="0" cap="none" spc="0" normalizeH="0" baseline="0" noProof="0" smtClean="0">
                <a:ln>
                  <a:noFill/>
                </a:ln>
                <a:solidFill>
                  <a:srgbClr val="F2F2E9"/>
                </a:solidFill>
                <a:effectLst/>
                <a:uLnTx/>
                <a:uFillTx/>
                <a:latin typeface="Arial"/>
                <a:cs typeface="Poppins Medium"/>
                <a:sym typeface="Poppins Medium"/>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fr-FR" sz="1000" b="0" i="0" u="none" strike="noStrike" kern="0" cap="none" spc="0" normalizeH="0" baseline="0" noProof="0">
              <a:ln>
                <a:noFill/>
              </a:ln>
              <a:solidFill>
                <a:srgbClr val="F2F2E9"/>
              </a:solidFill>
              <a:effectLst/>
              <a:uLnTx/>
              <a:uFillTx/>
              <a:latin typeface="Arial"/>
              <a:cs typeface="Poppins Medium"/>
              <a:sym typeface="Poppins Medium"/>
            </a:endParaRPr>
          </a:p>
        </p:txBody>
      </p:sp>
      <p:sp>
        <p:nvSpPr>
          <p:cNvPr id="6" name="Text Placeholder 5">
            <a:extLst>
              <a:ext uri="{FF2B5EF4-FFF2-40B4-BE49-F238E27FC236}">
                <a16:creationId xmlns:a16="http://schemas.microsoft.com/office/drawing/2014/main" id="{5192AEF6-B649-8FC7-56FD-0919383431E1}"/>
              </a:ext>
            </a:extLst>
          </p:cNvPr>
          <p:cNvSpPr>
            <a:spLocks noGrp="1"/>
          </p:cNvSpPr>
          <p:nvPr>
            <p:ph type="body" idx="2"/>
          </p:nvPr>
        </p:nvSpPr>
        <p:spPr/>
        <p:txBody>
          <a:bodyPr/>
          <a:lstStyle/>
          <a:p>
            <a:endParaRPr lang="en-GB"/>
          </a:p>
        </p:txBody>
      </p:sp>
    </p:spTree>
    <p:extLst>
      <p:ext uri="{BB962C8B-B14F-4D97-AF65-F5344CB8AC3E}">
        <p14:creationId xmlns:p14="http://schemas.microsoft.com/office/powerpoint/2010/main" val="3316147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57"/>
          <p:cNvSpPr txBox="1">
            <a:spLocks noGrp="1"/>
          </p:cNvSpPr>
          <p:nvPr>
            <p:ph type="body" idx="1"/>
          </p:nvPr>
        </p:nvSpPr>
        <p:spPr>
          <a:xfrm>
            <a:off x="247059" y="2411095"/>
            <a:ext cx="6050871" cy="2400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4400"/>
              <a:buNone/>
            </a:pPr>
            <a:r>
              <a:rPr lang="fr-FR"/>
              <a:t>Strategic </a:t>
            </a:r>
            <a:r>
              <a:rPr lang="fr-FR" err="1"/>
              <a:t>role</a:t>
            </a:r>
            <a:r>
              <a:rPr lang="fr-FR"/>
              <a:t> </a:t>
            </a:r>
            <a:br>
              <a:rPr lang="fr-FR"/>
            </a:br>
            <a:r>
              <a:rPr lang="fr-FR"/>
              <a:t>of JPI Oceans</a:t>
            </a:r>
            <a:endParaRPr/>
          </a:p>
        </p:txBody>
      </p:sp>
      <p:sp>
        <p:nvSpPr>
          <p:cNvPr id="202" name="Google Shape;202;p57"/>
          <p:cNvSpPr txBox="1">
            <a:spLocks noGrp="1"/>
          </p:cNvSpPr>
          <p:nvPr>
            <p:ph type="body" idx="2"/>
          </p:nvPr>
        </p:nvSpPr>
        <p:spPr>
          <a:xfrm>
            <a:off x="2577550" y="4315969"/>
            <a:ext cx="5231426" cy="2423159"/>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067"/>
              <a:buNone/>
            </a:pPr>
            <a:r>
              <a:rPr lang="fr-FR" sz="2000">
                <a:latin typeface="Poppins"/>
                <a:cs typeface="Poppins"/>
              </a:rPr>
              <a:t>The distinctive </a:t>
            </a:r>
            <a:r>
              <a:rPr lang="fr-FR" sz="2000" err="1">
                <a:latin typeface="Poppins"/>
                <a:cs typeface="Poppins"/>
              </a:rPr>
              <a:t>role</a:t>
            </a:r>
            <a:r>
              <a:rPr lang="fr-FR" sz="2000">
                <a:latin typeface="Poppins"/>
                <a:cs typeface="Poppins"/>
              </a:rPr>
              <a:t> of JPI </a:t>
            </a:r>
            <a:r>
              <a:rPr lang="fr-FR" sz="2000" err="1">
                <a:latin typeface="Poppins"/>
                <a:cs typeface="Poppins"/>
              </a:rPr>
              <a:t>Oceans</a:t>
            </a:r>
            <a:r>
              <a:rPr lang="fr-FR" sz="2000">
                <a:latin typeface="Poppins"/>
                <a:cs typeface="Poppins"/>
              </a:rPr>
              <a:t> lies</a:t>
            </a:r>
            <a:br>
              <a:rPr lang="fr-FR" sz="2000">
                <a:latin typeface="Poppins" panose="00000500000000000000" pitchFamily="2" charset="0"/>
                <a:cs typeface="Poppins" panose="00000500000000000000" pitchFamily="2" charset="0"/>
              </a:rPr>
            </a:br>
            <a:r>
              <a:rPr lang="en-GB" sz="2000">
                <a:latin typeface="Poppins"/>
                <a:cs typeface="Poppins"/>
              </a:rPr>
              <a:t>in </a:t>
            </a:r>
            <a:r>
              <a:rPr lang="en-GB" sz="2000" err="1">
                <a:latin typeface="Poppins"/>
                <a:cs typeface="Poppins"/>
              </a:rPr>
              <a:t>its</a:t>
            </a:r>
            <a:r>
              <a:rPr lang="en-GB" sz="2000">
                <a:latin typeface="Poppins"/>
                <a:cs typeface="Poppins"/>
              </a:rPr>
              <a:t> position as an </a:t>
            </a:r>
            <a:r>
              <a:rPr lang="en-GB" sz="2000" b="1" err="1">
                <a:latin typeface="Poppins"/>
                <a:ea typeface="Plus Jakarta Sans SemiBold"/>
                <a:cs typeface="Poppins"/>
                <a:sym typeface="Plus Jakarta Sans SemiBold"/>
              </a:rPr>
              <a:t>institutionalised</a:t>
            </a:r>
            <a:r>
              <a:rPr lang="en-GB" sz="2000" b="1">
                <a:latin typeface="Poppins"/>
                <a:ea typeface="Plus Jakarta Sans SemiBold"/>
                <a:cs typeface="Poppins"/>
                <a:sym typeface="Plus Jakarta Sans SemiBold"/>
              </a:rPr>
              <a:t>, </a:t>
            </a:r>
            <a:r>
              <a:rPr lang="en-GB" sz="2000" b="1" err="1">
                <a:latin typeface="Poppins"/>
                <a:ea typeface="Plus Jakarta Sans SemiBold"/>
                <a:cs typeface="Poppins"/>
                <a:sym typeface="Plus Jakarta Sans SemiBold"/>
              </a:rPr>
              <a:t>transgovernmental</a:t>
            </a:r>
            <a:r>
              <a:rPr lang="en-GB" sz="2000" b="1">
                <a:latin typeface="Poppins"/>
                <a:ea typeface="Plus Jakarta Sans SemiBold"/>
                <a:cs typeface="Poppins"/>
                <a:sym typeface="Plus Jakarta Sans SemiBold"/>
              </a:rPr>
              <a:t> platform </a:t>
            </a:r>
            <a:r>
              <a:rPr lang="en-GB" sz="2000" err="1">
                <a:latin typeface="Poppins"/>
                <a:cs typeface="Poppins"/>
              </a:rPr>
              <a:t>with</a:t>
            </a:r>
            <a:r>
              <a:rPr lang="en-GB" sz="2000">
                <a:latin typeface="Poppins"/>
                <a:cs typeface="Poppins"/>
              </a:rPr>
              <a:t> the </a:t>
            </a:r>
            <a:r>
              <a:rPr lang="en-GB" sz="2000" err="1">
                <a:latin typeface="Poppins"/>
                <a:cs typeface="Poppins"/>
              </a:rPr>
              <a:t>capacity</a:t>
            </a:r>
            <a:r>
              <a:rPr lang="en-GB" sz="2000">
                <a:latin typeface="Poppins"/>
                <a:cs typeface="Poppins"/>
              </a:rPr>
              <a:t> to </a:t>
            </a:r>
            <a:r>
              <a:rPr lang="en-GB" sz="2000" err="1">
                <a:latin typeface="Poppins"/>
                <a:cs typeface="Poppins"/>
              </a:rPr>
              <a:t>strategically</a:t>
            </a:r>
            <a:r>
              <a:rPr lang="en-GB" sz="2000">
                <a:latin typeface="Poppins"/>
                <a:cs typeface="Poppins"/>
              </a:rPr>
              <a:t> prioritise, structure, and </a:t>
            </a:r>
            <a:r>
              <a:rPr lang="en-GB" sz="2000" err="1">
                <a:latin typeface="Poppins"/>
                <a:cs typeface="Poppins"/>
              </a:rPr>
              <a:t>fund</a:t>
            </a:r>
            <a:r>
              <a:rPr lang="en-GB" sz="2000">
                <a:latin typeface="Poppins"/>
                <a:cs typeface="Poppins"/>
              </a:rPr>
              <a:t> transnational </a:t>
            </a:r>
            <a:r>
              <a:rPr lang="en-GB" sz="2000" err="1">
                <a:latin typeface="Poppins"/>
                <a:cs typeface="Poppins"/>
              </a:rPr>
              <a:t>research</a:t>
            </a:r>
            <a:r>
              <a:rPr lang="en-GB" sz="2000">
                <a:latin typeface="Poppins"/>
                <a:cs typeface="Poppins"/>
              </a:rPr>
              <a:t> and innovation</a:t>
            </a:r>
            <a:r>
              <a:rPr lang="en-GB">
                <a:latin typeface="Poppins"/>
                <a:cs typeface="Poppins"/>
              </a:rPr>
              <a:t>.</a:t>
            </a:r>
          </a:p>
        </p:txBody>
      </p:sp>
      <p:sp>
        <p:nvSpPr>
          <p:cNvPr id="203" name="Google Shape;203;p57"/>
          <p:cNvSpPr txBox="1">
            <a:spLocks noGrp="1"/>
          </p:cNvSpPr>
          <p:nvPr>
            <p:ph type="sldNum" idx="12"/>
          </p:nvPr>
        </p:nvSpPr>
        <p:spPr>
          <a:xfrm>
            <a:off x="11695042" y="310118"/>
            <a:ext cx="496957" cy="19265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SzPts val="1000"/>
              <a:buNone/>
            </a:pPr>
            <a:fld id="{00000000-1234-1234-1234-123412341234}" type="slidenum">
              <a:rPr lang="fr-FR"/>
              <a:t>9</a:t>
            </a:fld>
            <a:endParaRPr/>
          </a:p>
        </p:txBody>
      </p:sp>
    </p:spTree>
  </p:cSld>
  <p:clrMapOvr>
    <a:masterClrMapping/>
  </p:clrMapOvr>
</p:sld>
</file>

<file path=ppt/theme/theme1.xml><?xml version="1.0" encoding="utf-8"?>
<a:theme xmlns:a="http://schemas.openxmlformats.org/drawingml/2006/main" name="CONTENT">
  <a:themeElements>
    <a:clrScheme name="JPI OCEAN">
      <a:dk1>
        <a:srgbClr val="1F3A5F"/>
      </a:dk1>
      <a:lt1>
        <a:srgbClr val="F2F2E9"/>
      </a:lt1>
      <a:dk2>
        <a:srgbClr val="0E2841"/>
      </a:dk2>
      <a:lt2>
        <a:srgbClr val="E8E8E8"/>
      </a:lt2>
      <a:accent1>
        <a:srgbClr val="0E1A2B"/>
      </a:accent1>
      <a:accent2>
        <a:srgbClr val="203A60"/>
      </a:accent2>
      <a:accent3>
        <a:srgbClr val="BFDFEF"/>
      </a:accent3>
      <a:accent4>
        <a:srgbClr val="F3F3E9"/>
      </a:accent4>
      <a:accent5>
        <a:srgbClr val="F2A15F"/>
      </a:accent5>
      <a:accent6>
        <a:srgbClr val="F35120"/>
      </a:accent6>
      <a:hlink>
        <a:srgbClr val="F2F2E9"/>
      </a:hlink>
      <a:folHlink>
        <a:srgbClr val="0D284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OPIC SLIDE">
  <a:themeElements>
    <a:clrScheme name="JPI OCEAN">
      <a:dk1>
        <a:srgbClr val="1F3A5F"/>
      </a:dk1>
      <a:lt1>
        <a:srgbClr val="F2F2E9"/>
      </a:lt1>
      <a:dk2>
        <a:srgbClr val="0E2841"/>
      </a:dk2>
      <a:lt2>
        <a:srgbClr val="E8E8E8"/>
      </a:lt2>
      <a:accent1>
        <a:srgbClr val="0E1A2B"/>
      </a:accent1>
      <a:accent2>
        <a:srgbClr val="203A60"/>
      </a:accent2>
      <a:accent3>
        <a:srgbClr val="BFDFEF"/>
      </a:accent3>
      <a:accent4>
        <a:srgbClr val="F3F3E9"/>
      </a:accent4>
      <a:accent5>
        <a:srgbClr val="F2A15F"/>
      </a:accent5>
      <a:accent6>
        <a:srgbClr val="F35120"/>
      </a:accent6>
      <a:hlink>
        <a:srgbClr val="F2F2E9"/>
      </a:hlink>
      <a:folHlink>
        <a:srgbClr val="0D284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nception personnalisée">
  <a:themeElements>
    <a:clrScheme name="JPI OCEAN">
      <a:dk1>
        <a:srgbClr val="1F3A5F"/>
      </a:dk1>
      <a:lt1>
        <a:srgbClr val="F2F2E9"/>
      </a:lt1>
      <a:dk2>
        <a:srgbClr val="0E2841"/>
      </a:dk2>
      <a:lt2>
        <a:srgbClr val="E8E8E8"/>
      </a:lt2>
      <a:accent1>
        <a:srgbClr val="0E1A2B"/>
      </a:accent1>
      <a:accent2>
        <a:srgbClr val="203A60"/>
      </a:accent2>
      <a:accent3>
        <a:srgbClr val="BFDFEF"/>
      </a:accent3>
      <a:accent4>
        <a:srgbClr val="F3F3E9"/>
      </a:accent4>
      <a:accent5>
        <a:srgbClr val="F2A15F"/>
      </a:accent5>
      <a:accent6>
        <a:srgbClr val="F35120"/>
      </a:accent6>
      <a:hlink>
        <a:srgbClr val="F2F2E9"/>
      </a:hlink>
      <a:folHlink>
        <a:srgbClr val="0D284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FINAL_SLIDE">
  <a:themeElements>
    <a:clrScheme name="JPI OCEAN">
      <a:dk1>
        <a:srgbClr val="1F3A5F"/>
      </a:dk1>
      <a:lt1>
        <a:srgbClr val="F2F2E9"/>
      </a:lt1>
      <a:dk2>
        <a:srgbClr val="0E2841"/>
      </a:dk2>
      <a:lt2>
        <a:srgbClr val="E8E8E8"/>
      </a:lt2>
      <a:accent1>
        <a:srgbClr val="0E1A2B"/>
      </a:accent1>
      <a:accent2>
        <a:srgbClr val="203A60"/>
      </a:accent2>
      <a:accent3>
        <a:srgbClr val="BFDFEF"/>
      </a:accent3>
      <a:accent4>
        <a:srgbClr val="F3F3E9"/>
      </a:accent4>
      <a:accent5>
        <a:srgbClr val="F2A15F"/>
      </a:accent5>
      <a:accent6>
        <a:srgbClr val="F35120"/>
      </a:accent6>
      <a:hlink>
        <a:srgbClr val="F2F2E9"/>
      </a:hlink>
      <a:folHlink>
        <a:srgbClr val="0D284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CONTENT">
  <a:themeElements>
    <a:clrScheme name="JPI OCEAN">
      <a:dk1>
        <a:srgbClr val="1F3A5F"/>
      </a:dk1>
      <a:lt1>
        <a:srgbClr val="F2F2E9"/>
      </a:lt1>
      <a:dk2>
        <a:srgbClr val="0E2841"/>
      </a:dk2>
      <a:lt2>
        <a:srgbClr val="E8E8E8"/>
      </a:lt2>
      <a:accent1>
        <a:srgbClr val="0E1A2B"/>
      </a:accent1>
      <a:accent2>
        <a:srgbClr val="203A60"/>
      </a:accent2>
      <a:accent3>
        <a:srgbClr val="BFDFEF"/>
      </a:accent3>
      <a:accent4>
        <a:srgbClr val="F3F3E9"/>
      </a:accent4>
      <a:accent5>
        <a:srgbClr val="F2A15F"/>
      </a:accent5>
      <a:accent6>
        <a:srgbClr val="F35120"/>
      </a:accent6>
      <a:hlink>
        <a:srgbClr val="F2F2E9"/>
      </a:hlink>
      <a:folHlink>
        <a:srgbClr val="0D284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MAIN HEADLINE">
  <a:themeElements>
    <a:clrScheme name="JPI OCEAN">
      <a:dk1>
        <a:srgbClr val="1F3A5F"/>
      </a:dk1>
      <a:lt1>
        <a:srgbClr val="F2F2E9"/>
      </a:lt1>
      <a:dk2>
        <a:srgbClr val="0E2841"/>
      </a:dk2>
      <a:lt2>
        <a:srgbClr val="E8E8E8"/>
      </a:lt2>
      <a:accent1>
        <a:srgbClr val="0E1A2B"/>
      </a:accent1>
      <a:accent2>
        <a:srgbClr val="203A60"/>
      </a:accent2>
      <a:accent3>
        <a:srgbClr val="BFDFEF"/>
      </a:accent3>
      <a:accent4>
        <a:srgbClr val="F3F3E9"/>
      </a:accent4>
      <a:accent5>
        <a:srgbClr val="F2A15F"/>
      </a:accent5>
      <a:accent6>
        <a:srgbClr val="F35120"/>
      </a:accent6>
      <a:hlink>
        <a:srgbClr val="F2F2E9"/>
      </a:hlink>
      <a:folHlink>
        <a:srgbClr val="0D284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CHAPTER SLIDE">
  <a:themeElements>
    <a:clrScheme name="JPI OCEAN">
      <a:dk1>
        <a:srgbClr val="1F3A5F"/>
      </a:dk1>
      <a:lt1>
        <a:srgbClr val="F2F2E9"/>
      </a:lt1>
      <a:dk2>
        <a:srgbClr val="0E2841"/>
      </a:dk2>
      <a:lt2>
        <a:srgbClr val="E8E8E8"/>
      </a:lt2>
      <a:accent1>
        <a:srgbClr val="0E1A2B"/>
      </a:accent1>
      <a:accent2>
        <a:srgbClr val="203A60"/>
      </a:accent2>
      <a:accent3>
        <a:srgbClr val="BFDFEF"/>
      </a:accent3>
      <a:accent4>
        <a:srgbClr val="F3F3E9"/>
      </a:accent4>
      <a:accent5>
        <a:srgbClr val="F2A15F"/>
      </a:accent5>
      <a:accent6>
        <a:srgbClr val="F35120"/>
      </a:accent6>
      <a:hlink>
        <a:srgbClr val="F2F2E9"/>
      </a:hlink>
      <a:folHlink>
        <a:srgbClr val="0D284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9F769FD24CFE444952C8DA29C52800F" ma:contentTypeVersion="8" ma:contentTypeDescription="Create a new document." ma:contentTypeScope="" ma:versionID="189872e98cfebbc0235296de1219e3df">
  <xsd:schema xmlns:xsd="http://www.w3.org/2001/XMLSchema" xmlns:xs="http://www.w3.org/2001/XMLSchema" xmlns:p="http://schemas.microsoft.com/office/2006/metadata/properties" xmlns:ns2="e55c6aca-36ed-4f6a-a84b-93c6c529d07b" xmlns:ns3="4fa5a977-109f-4f9a-8429-eb91caf475ab" targetNamespace="http://schemas.microsoft.com/office/2006/metadata/properties" ma:root="true" ma:fieldsID="845e6083a79203465902e4d1e3555911" ns2:_="" ns3:_="">
    <xsd:import namespace="e55c6aca-36ed-4f6a-a84b-93c6c529d07b"/>
    <xsd:import namespace="4fa5a977-109f-4f9a-8429-eb91caf475a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5c6aca-36ed-4f6a-a84b-93c6c529d0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fa5a977-109f-4f9a-8429-eb91caf475a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7AFBF8C-17F8-4D8C-BF8B-6761671F2EC1}">
  <ds:schemaRefs>
    <ds:schemaRef ds:uri="http://schemas.microsoft.com/sharepoint/v3/contenttype/forms"/>
  </ds:schemaRefs>
</ds:datastoreItem>
</file>

<file path=customXml/itemProps2.xml><?xml version="1.0" encoding="utf-8"?>
<ds:datastoreItem xmlns:ds="http://schemas.openxmlformats.org/officeDocument/2006/customXml" ds:itemID="{4ABEB90D-AE7F-4742-B5F1-8A049F393DDE}">
  <ds:schemaRefs>
    <ds:schemaRef ds:uri="4fa5a977-109f-4f9a-8429-eb91caf475ab"/>
    <ds:schemaRef ds:uri="e55c6aca-36ed-4f6a-a84b-93c6c529d0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7A399BD-E649-4498-AE30-111CB3123B28}">
  <ds:schemaRefs>
    <ds:schemaRef ds:uri="4fa5a977-109f-4f9a-8429-eb91caf475ab"/>
    <ds:schemaRef ds:uri="e55c6aca-36ed-4f6a-a84b-93c6c529d07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2191</Words>
  <Application>Microsoft Office PowerPoint</Application>
  <PresentationFormat>Widescreen</PresentationFormat>
  <Paragraphs>387</Paragraphs>
  <Slides>35</Slides>
  <Notes>27</Notes>
  <HiddenSlides>0</HiddenSlides>
  <MMClips>0</MMClips>
  <ScaleCrop>false</ScaleCrop>
  <HeadingPairs>
    <vt:vector size="4" baseType="variant">
      <vt:variant>
        <vt:lpstr>Theme</vt:lpstr>
      </vt:variant>
      <vt:variant>
        <vt:i4>7</vt:i4>
      </vt:variant>
      <vt:variant>
        <vt:lpstr>Slide Titles</vt:lpstr>
      </vt:variant>
      <vt:variant>
        <vt:i4>35</vt:i4>
      </vt:variant>
    </vt:vector>
  </HeadingPairs>
  <TitlesOfParts>
    <vt:vector size="42" baseType="lpstr">
      <vt:lpstr>CONTENT</vt:lpstr>
      <vt:lpstr>TOPIC SLIDE</vt:lpstr>
      <vt:lpstr>Conception personnalisée</vt:lpstr>
      <vt:lpstr>FINAL_SLIDE</vt:lpstr>
      <vt:lpstr>1_CONTENT</vt:lpstr>
      <vt:lpstr>1_MAIN HEADLINE</vt:lpstr>
      <vt:lpstr>1_CHAPTER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localadmin</dc:creator>
  <cp:lastModifiedBy>Willem De Moor</cp:lastModifiedBy>
  <cp:revision>23</cp:revision>
  <dcterms:created xsi:type="dcterms:W3CDTF">2025-09-15T12:20:06Z</dcterms:created>
  <dcterms:modified xsi:type="dcterms:W3CDTF">2025-12-16T11:43:38Z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0x01010049F769FD24CFE444952C8DA29C52800F</vt:lpwstr>
  </property>
</Properties>
</file>